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2.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3.xml" ContentType="application/vnd.openxmlformats-officedocument.presentationml.comments+xml"/>
  <Override PartName="/ppt/comments/comment4.xml" ContentType="application/vnd.openxmlformats-officedocument.presentationml.comment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Lst>
  <p:notesMasterIdLst>
    <p:notesMasterId r:id="rId47"/>
  </p:notesMasterIdLst>
  <p:sldIdLst>
    <p:sldId id="256" r:id="rId3"/>
    <p:sldId id="489" r:id="rId4"/>
    <p:sldId id="344" r:id="rId5"/>
    <p:sldId id="507" r:id="rId6"/>
    <p:sldId id="505" r:id="rId7"/>
    <p:sldId id="506" r:id="rId8"/>
    <p:sldId id="518" r:id="rId9"/>
    <p:sldId id="453" r:id="rId10"/>
    <p:sldId id="362" r:id="rId11"/>
    <p:sldId id="517" r:id="rId12"/>
    <p:sldId id="510" r:id="rId13"/>
    <p:sldId id="363" r:id="rId14"/>
    <p:sldId id="511" r:id="rId15"/>
    <p:sldId id="516" r:id="rId16"/>
    <p:sldId id="484" r:id="rId17"/>
    <p:sldId id="515" r:id="rId18"/>
    <p:sldId id="365" r:id="rId19"/>
    <p:sldId id="366" r:id="rId20"/>
    <p:sldId id="512" r:id="rId21"/>
    <p:sldId id="367" r:id="rId22"/>
    <p:sldId id="513" r:id="rId23"/>
    <p:sldId id="372" r:id="rId24"/>
    <p:sldId id="504" r:id="rId25"/>
    <p:sldId id="371" r:id="rId26"/>
    <p:sldId id="487" r:id="rId27"/>
    <p:sldId id="373" r:id="rId28"/>
    <p:sldId id="495" r:id="rId29"/>
    <p:sldId id="496" r:id="rId30"/>
    <p:sldId id="508" r:id="rId31"/>
    <p:sldId id="509" r:id="rId32"/>
    <p:sldId id="433" r:id="rId33"/>
    <p:sldId id="384" r:id="rId34"/>
    <p:sldId id="472" r:id="rId35"/>
    <p:sldId id="514" r:id="rId36"/>
    <p:sldId id="443" r:id="rId37"/>
    <p:sldId id="502" r:id="rId38"/>
    <p:sldId id="497" r:id="rId39"/>
    <p:sldId id="498" r:id="rId40"/>
    <p:sldId id="499" r:id="rId41"/>
    <p:sldId id="500" r:id="rId42"/>
    <p:sldId id="501" r:id="rId43"/>
    <p:sldId id="477" r:id="rId44"/>
    <p:sldId id="503" r:id="rId45"/>
    <p:sldId id="48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DeckSavvy, LLC" initials="AMM [7]" lastIdx="1" clrIdx="6">
    <p:extLst/>
  </p:cmAuthor>
  <p:cmAuthor id="1" name="DeckSavvy, LLC" initials="AMM" lastIdx="1" clrIdx="0">
    <p:extLst/>
  </p:cmAuthor>
  <p:cmAuthor id="8" name="DeckSavvy, LLC" initials="AMM [8]" lastIdx="1" clrIdx="7">
    <p:extLst/>
  </p:cmAuthor>
  <p:cmAuthor id="2" name="DeckSavvy, LLC" initials="AMM [2]" lastIdx="1" clrIdx="1">
    <p:extLst/>
  </p:cmAuthor>
  <p:cmAuthor id="3" name="DeckSavvy, LLC" initials="AMM [3]" lastIdx="1" clrIdx="2">
    <p:extLst/>
  </p:cmAuthor>
  <p:cmAuthor id="4" name="DeckSavvy, LLC" initials="AMM [4]" lastIdx="1" clrIdx="3">
    <p:extLst/>
  </p:cmAuthor>
  <p:cmAuthor id="5" name="DeckSavvy, LLC" initials="AMM [5]" lastIdx="1" clrIdx="4">
    <p:extLst/>
  </p:cmAuthor>
  <p:cmAuthor id="6" name="DeckSavvy, LLC" initials="AMM [6]"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51A5"/>
    <a:srgbClr val="F5D720"/>
    <a:srgbClr val="E99210"/>
    <a:srgbClr val="AC323E"/>
    <a:srgbClr val="EDCA67"/>
    <a:srgbClr val="183A69"/>
    <a:srgbClr val="404040"/>
    <a:srgbClr val="7F7F7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6" autoAdjust="0"/>
    <p:restoredTop sz="83144" autoAdjust="0"/>
  </p:normalViewPr>
  <p:slideViewPr>
    <p:cSldViewPr snapToGrid="0" snapToObjects="1">
      <p:cViewPr varScale="1">
        <p:scale>
          <a:sx n="97" d="100"/>
          <a:sy n="97" d="100"/>
        </p:scale>
        <p:origin x="1056" y="78"/>
      </p:cViewPr>
      <p:guideLst/>
    </p:cSldViewPr>
  </p:slideViewPr>
  <p:outlineViewPr>
    <p:cViewPr>
      <p:scale>
        <a:sx n="33" d="100"/>
        <a:sy n="33" d="100"/>
      </p:scale>
      <p:origin x="0" y="-22718"/>
    </p:cViewPr>
  </p:outlineViewPr>
  <p:notesTextViewPr>
    <p:cViewPr>
      <p:scale>
        <a:sx n="3" d="2"/>
        <a:sy n="3" d="2"/>
      </p:scale>
      <p:origin x="0" y="0"/>
    </p:cViewPr>
  </p:notesTextViewPr>
  <p:sorterViewPr>
    <p:cViewPr varScale="1">
      <p:scale>
        <a:sx n="1" d="1"/>
        <a:sy n="1" d="1"/>
      </p:scale>
      <p:origin x="0" y="-125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8" dt="2016-10-08T10:34:41.704" idx="1">
    <p:pos x="3629" y="1047"/>
    <p:text>Changed "vintage" to "legacy" in point 4. Let me know if this is ok</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7" dt="2016-10-08T10:17:38.744" idx="1">
    <p:pos x="5372" y="3233"/>
    <p:text>Updated to Niagara 4 logo</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6-10-08T10:06:44.504" idx="1">
    <p:pos x="10" y="10"/>
    <p:text>This one will be expanded (again) into individual slides. we'll use this version for the conference</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5" dt="2016-10-08T10:08:15.218" idx="1">
    <p:pos x="7424" y="1047"/>
    <p:text>Per Bill's feedback, this image needs to be updated</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F514F7-1A78-0542-A389-C9316C7648BD}" type="datetimeFigureOut">
              <a:rPr lang="en-US" smtClean="0"/>
              <a:t>1/4/2019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1B4495-5F07-8C40-8DDC-4F7B1E2030D1}" type="slidenum">
              <a:rPr lang="en-US" smtClean="0"/>
              <a:t>‹#›</a:t>
            </a:fld>
            <a:endParaRPr lang="en-US" dirty="0"/>
          </a:p>
        </p:txBody>
      </p:sp>
    </p:spTree>
    <p:extLst>
      <p:ext uri="{BB962C8B-B14F-4D97-AF65-F5344CB8AC3E}">
        <p14:creationId xmlns:p14="http://schemas.microsoft.com/office/powerpoint/2010/main" val="1064905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DC2ECB-0E3C-47ED-BD5E-AD8778047638}" type="slidenum">
              <a:rPr lang="en-US" smtClean="0"/>
              <a:t>2</a:t>
            </a:fld>
            <a:endParaRPr lang="en-US" dirty="0"/>
          </a:p>
        </p:txBody>
      </p:sp>
    </p:spTree>
    <p:extLst>
      <p:ext uri="{BB962C8B-B14F-4D97-AF65-F5344CB8AC3E}">
        <p14:creationId xmlns:p14="http://schemas.microsoft.com/office/powerpoint/2010/main" val="2742456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1B4495-5F07-8C40-8DDC-4F7B1E2030D1}" type="slidenum">
              <a:rPr lang="en-US" smtClean="0"/>
              <a:t>15</a:t>
            </a:fld>
            <a:endParaRPr lang="en-US"/>
          </a:p>
        </p:txBody>
      </p:sp>
    </p:spTree>
    <p:extLst>
      <p:ext uri="{BB962C8B-B14F-4D97-AF65-F5344CB8AC3E}">
        <p14:creationId xmlns:p14="http://schemas.microsoft.com/office/powerpoint/2010/main" val="1524607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dirty="0"/>
          </a:p>
        </p:txBody>
      </p:sp>
      <p:sp>
        <p:nvSpPr>
          <p:cNvPr id="4" name="Slide Number Placeholder 3"/>
          <p:cNvSpPr>
            <a:spLocks noGrp="1"/>
          </p:cNvSpPr>
          <p:nvPr>
            <p:ph type="sldNum" sz="quarter" idx="10"/>
          </p:nvPr>
        </p:nvSpPr>
        <p:spPr/>
        <p:txBody>
          <a:bodyPr/>
          <a:lstStyle/>
          <a:p>
            <a:fld id="{661B4495-5F07-8C40-8DDC-4F7B1E2030D1}" type="slidenum">
              <a:rPr lang="en-US" smtClean="0"/>
              <a:t>17</a:t>
            </a:fld>
            <a:endParaRPr lang="en-US"/>
          </a:p>
        </p:txBody>
      </p:sp>
    </p:spTree>
    <p:extLst>
      <p:ext uri="{BB962C8B-B14F-4D97-AF65-F5344CB8AC3E}">
        <p14:creationId xmlns:p14="http://schemas.microsoft.com/office/powerpoint/2010/main" val="118659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be moved to Just</a:t>
            </a:r>
            <a:r>
              <a:rPr lang="en-US" baseline="0" dirty="0"/>
              <a:t> after 16 (ASIC 1)</a:t>
            </a:r>
            <a:endParaRPr lang="en-US" dirty="0"/>
          </a:p>
        </p:txBody>
      </p:sp>
      <p:sp>
        <p:nvSpPr>
          <p:cNvPr id="4" name="Slide Number Placeholder 3"/>
          <p:cNvSpPr>
            <a:spLocks noGrp="1"/>
          </p:cNvSpPr>
          <p:nvPr>
            <p:ph type="sldNum" sz="quarter" idx="10"/>
          </p:nvPr>
        </p:nvSpPr>
        <p:spPr/>
        <p:txBody>
          <a:bodyPr/>
          <a:lstStyle/>
          <a:p>
            <a:fld id="{661B4495-5F07-8C40-8DDC-4F7B1E2030D1}" type="slidenum">
              <a:rPr lang="en-US" smtClean="0"/>
              <a:t>22</a:t>
            </a:fld>
            <a:endParaRPr lang="en-US" dirty="0"/>
          </a:p>
        </p:txBody>
      </p:sp>
    </p:spTree>
    <p:extLst>
      <p:ext uri="{BB962C8B-B14F-4D97-AF65-F5344CB8AC3E}">
        <p14:creationId xmlns:p14="http://schemas.microsoft.com/office/powerpoint/2010/main" val="451307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1YEAR</a:t>
            </a:r>
            <a:r>
              <a:rPr lang="en-US" baseline="0"/>
              <a:t> WARRANTY</a:t>
            </a:r>
            <a:endParaRPr lang="en-US"/>
          </a:p>
        </p:txBody>
      </p:sp>
      <p:sp>
        <p:nvSpPr>
          <p:cNvPr id="4" name="Slide Number Placeholder 3"/>
          <p:cNvSpPr>
            <a:spLocks noGrp="1"/>
          </p:cNvSpPr>
          <p:nvPr>
            <p:ph type="sldNum" sz="quarter" idx="10"/>
          </p:nvPr>
        </p:nvSpPr>
        <p:spPr/>
        <p:txBody>
          <a:bodyPr/>
          <a:lstStyle/>
          <a:p>
            <a:fld id="{661B4495-5F07-8C40-8DDC-4F7B1E2030D1}"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497467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THIS RIGHT AFTER HARDWARE THEN DO THE SOFTWARE</a:t>
            </a:r>
          </a:p>
        </p:txBody>
      </p:sp>
      <p:sp>
        <p:nvSpPr>
          <p:cNvPr id="4" name="Slide Number Placeholder 3"/>
          <p:cNvSpPr>
            <a:spLocks noGrp="1"/>
          </p:cNvSpPr>
          <p:nvPr>
            <p:ph type="sldNum" sz="quarter" idx="10"/>
          </p:nvPr>
        </p:nvSpPr>
        <p:spPr/>
        <p:txBody>
          <a:bodyPr/>
          <a:lstStyle/>
          <a:p>
            <a:fld id="{661B4495-5F07-8C40-8DDC-4F7B1E2030D1}" type="slidenum">
              <a:rPr lang="en-US" smtClean="0"/>
              <a:t>24</a:t>
            </a:fld>
            <a:endParaRPr lang="en-US" dirty="0"/>
          </a:p>
        </p:txBody>
      </p:sp>
    </p:spTree>
    <p:extLst>
      <p:ext uri="{BB962C8B-B14F-4D97-AF65-F5344CB8AC3E}">
        <p14:creationId xmlns:p14="http://schemas.microsoft.com/office/powerpoint/2010/main" val="176486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61B4495-5F07-8C40-8DDC-4F7B1E2030D1}" type="slidenum">
              <a:rPr lang="en-US" smtClean="0"/>
              <a:t>25</a:t>
            </a:fld>
            <a:endParaRPr lang="en-US" dirty="0"/>
          </a:p>
        </p:txBody>
      </p:sp>
    </p:spTree>
    <p:extLst>
      <p:ext uri="{BB962C8B-B14F-4D97-AF65-F5344CB8AC3E}">
        <p14:creationId xmlns:p14="http://schemas.microsoft.com/office/powerpoint/2010/main" val="674510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ADD THIS TO THE ONE JUST AFTER THE SOFTWARE FRONT-END</a:t>
            </a:r>
            <a:endParaRPr lang="en-US" dirty="0"/>
          </a:p>
        </p:txBody>
      </p:sp>
      <p:sp>
        <p:nvSpPr>
          <p:cNvPr id="4" name="Slide Number Placeholder 3"/>
          <p:cNvSpPr>
            <a:spLocks noGrp="1"/>
          </p:cNvSpPr>
          <p:nvPr>
            <p:ph type="sldNum" sz="quarter" idx="10"/>
          </p:nvPr>
        </p:nvSpPr>
        <p:spPr/>
        <p:txBody>
          <a:bodyPr/>
          <a:lstStyle/>
          <a:p>
            <a:fld id="{661B4495-5F07-8C40-8DDC-4F7B1E2030D1}" type="slidenum">
              <a:rPr lang="en-US" smtClean="0"/>
              <a:t>26</a:t>
            </a:fld>
            <a:endParaRPr lang="en-US" dirty="0"/>
          </a:p>
        </p:txBody>
      </p:sp>
    </p:spTree>
    <p:extLst>
      <p:ext uri="{BB962C8B-B14F-4D97-AF65-F5344CB8AC3E}">
        <p14:creationId xmlns:p14="http://schemas.microsoft.com/office/powerpoint/2010/main" val="122199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1B4495-5F07-8C40-8DDC-4F7B1E2030D1}" type="slidenum">
              <a:rPr lang="en-US" smtClean="0"/>
              <a:t>27</a:t>
            </a:fld>
            <a:endParaRPr lang="en-US" dirty="0"/>
          </a:p>
        </p:txBody>
      </p:sp>
    </p:spTree>
    <p:extLst>
      <p:ext uri="{BB962C8B-B14F-4D97-AF65-F5344CB8AC3E}">
        <p14:creationId xmlns:p14="http://schemas.microsoft.com/office/powerpoint/2010/main" val="3861714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1B4495-5F07-8C40-8DDC-4F7B1E2030D1}" type="slidenum">
              <a:rPr lang="en-US" smtClean="0"/>
              <a:t>28</a:t>
            </a:fld>
            <a:endParaRPr lang="en-US" dirty="0"/>
          </a:p>
        </p:txBody>
      </p:sp>
    </p:spTree>
    <p:extLst>
      <p:ext uri="{BB962C8B-B14F-4D97-AF65-F5344CB8AC3E}">
        <p14:creationId xmlns:p14="http://schemas.microsoft.com/office/powerpoint/2010/main" val="3329022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WILL GO DIRECTLY</a:t>
            </a:r>
            <a:r>
              <a:rPr lang="en-US" baseline="0" dirty="0"/>
              <a:t> AFTER SOFTWARE-AND FRONT ENDS</a:t>
            </a:r>
            <a:endParaRPr lang="en-US" dirty="0"/>
          </a:p>
        </p:txBody>
      </p:sp>
      <p:sp>
        <p:nvSpPr>
          <p:cNvPr id="4" name="Slide Number Placeholder 3"/>
          <p:cNvSpPr>
            <a:spLocks noGrp="1"/>
          </p:cNvSpPr>
          <p:nvPr>
            <p:ph type="sldNum" sz="quarter" idx="10"/>
          </p:nvPr>
        </p:nvSpPr>
        <p:spPr/>
        <p:txBody>
          <a:bodyPr/>
          <a:lstStyle/>
          <a:p>
            <a:fld id="{661B4495-5F07-8C40-8DDC-4F7B1E2030D1}"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4124130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1B4495-5F07-8C40-8DDC-4F7B1E2030D1}" type="slidenum">
              <a:rPr lang="en-US" smtClean="0"/>
              <a:t>7</a:t>
            </a:fld>
            <a:endParaRPr lang="en-US" dirty="0"/>
          </a:p>
        </p:txBody>
      </p:sp>
    </p:spTree>
    <p:extLst>
      <p:ext uri="{BB962C8B-B14F-4D97-AF65-F5344CB8AC3E}">
        <p14:creationId xmlns:p14="http://schemas.microsoft.com/office/powerpoint/2010/main" val="729581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61B4495-5F07-8C40-8DDC-4F7B1E2030D1}" type="slidenum">
              <a:rPr lang="en-US" smtClean="0"/>
              <a:t>31</a:t>
            </a:fld>
            <a:endParaRPr lang="en-US" dirty="0"/>
          </a:p>
        </p:txBody>
      </p:sp>
    </p:spTree>
    <p:extLst>
      <p:ext uri="{BB962C8B-B14F-4D97-AF65-F5344CB8AC3E}">
        <p14:creationId xmlns:p14="http://schemas.microsoft.com/office/powerpoint/2010/main" val="604425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UP AFTER THE WEBLINK SECTION</a:t>
            </a:r>
          </a:p>
        </p:txBody>
      </p:sp>
      <p:sp>
        <p:nvSpPr>
          <p:cNvPr id="4" name="Slide Number Placeholder 3"/>
          <p:cNvSpPr>
            <a:spLocks noGrp="1"/>
          </p:cNvSpPr>
          <p:nvPr>
            <p:ph type="sldNum" sz="quarter" idx="10"/>
          </p:nvPr>
        </p:nvSpPr>
        <p:spPr/>
        <p:txBody>
          <a:bodyPr/>
          <a:lstStyle/>
          <a:p>
            <a:fld id="{661B4495-5F07-8C40-8DDC-4F7B1E2030D1}" type="slidenum">
              <a:rPr lang="en-US" smtClean="0"/>
              <a:t>32</a:t>
            </a:fld>
            <a:endParaRPr lang="en-US" dirty="0"/>
          </a:p>
        </p:txBody>
      </p:sp>
    </p:spTree>
    <p:extLst>
      <p:ext uri="{BB962C8B-B14F-4D97-AF65-F5344CB8AC3E}">
        <p14:creationId xmlns:p14="http://schemas.microsoft.com/office/powerpoint/2010/main" val="462942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1B4495-5F07-8C40-8DDC-4F7B1E2030D1}" type="slidenum">
              <a:rPr lang="en-US" smtClean="0"/>
              <a:t>33</a:t>
            </a:fld>
            <a:endParaRPr lang="en-US" dirty="0"/>
          </a:p>
        </p:txBody>
      </p:sp>
    </p:spTree>
    <p:extLst>
      <p:ext uri="{BB962C8B-B14F-4D97-AF65-F5344CB8AC3E}">
        <p14:creationId xmlns:p14="http://schemas.microsoft.com/office/powerpoint/2010/main" val="689139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1B4495-5F07-8C40-8DDC-4F7B1E2030D1}" type="slidenum">
              <a:rPr lang="en-US" smtClean="0"/>
              <a:t>34</a:t>
            </a:fld>
            <a:endParaRPr lang="en-US" dirty="0"/>
          </a:p>
        </p:txBody>
      </p:sp>
    </p:spTree>
    <p:extLst>
      <p:ext uri="{BB962C8B-B14F-4D97-AF65-F5344CB8AC3E}">
        <p14:creationId xmlns:p14="http://schemas.microsoft.com/office/powerpoint/2010/main" val="3031279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1B4495-5F07-8C40-8DDC-4F7B1E2030D1}" type="slidenum">
              <a:rPr lang="en-US" smtClean="0"/>
              <a:t>35</a:t>
            </a:fld>
            <a:endParaRPr lang="en-US" dirty="0"/>
          </a:p>
        </p:txBody>
      </p:sp>
    </p:spTree>
    <p:extLst>
      <p:ext uri="{BB962C8B-B14F-4D97-AF65-F5344CB8AC3E}">
        <p14:creationId xmlns:p14="http://schemas.microsoft.com/office/powerpoint/2010/main" val="1490999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1B4495-5F07-8C40-8DDC-4F7B1E2030D1}"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992997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be adding</a:t>
            </a:r>
            <a:r>
              <a:rPr lang="en-US" baseline="0" dirty="0"/>
              <a:t> diagrams.</a:t>
            </a:r>
            <a:endParaRPr lang="en-US" dirty="0"/>
          </a:p>
        </p:txBody>
      </p:sp>
      <p:sp>
        <p:nvSpPr>
          <p:cNvPr id="4" name="Slide Number Placeholder 3"/>
          <p:cNvSpPr>
            <a:spLocks noGrp="1"/>
          </p:cNvSpPr>
          <p:nvPr>
            <p:ph type="sldNum" sz="quarter" idx="10"/>
          </p:nvPr>
        </p:nvSpPr>
        <p:spPr/>
        <p:txBody>
          <a:bodyPr/>
          <a:lstStyle/>
          <a:p>
            <a:fld id="{661B4495-5F07-8C40-8DDC-4F7B1E2030D1}" type="slidenum">
              <a:rPr lang="en-US" smtClean="0"/>
              <a:t>42</a:t>
            </a:fld>
            <a:endParaRPr lang="en-US" dirty="0"/>
          </a:p>
        </p:txBody>
      </p:sp>
    </p:spTree>
    <p:extLst>
      <p:ext uri="{BB962C8B-B14F-4D97-AF65-F5344CB8AC3E}">
        <p14:creationId xmlns:p14="http://schemas.microsoft.com/office/powerpoint/2010/main" val="136638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DC2ECB-0E3C-47ED-BD5E-AD8778047638}" type="slidenum">
              <a:rPr lang="en-US" smtClean="0"/>
              <a:t>44</a:t>
            </a:fld>
            <a:endParaRPr lang="en-US" dirty="0"/>
          </a:p>
        </p:txBody>
      </p:sp>
    </p:spTree>
    <p:extLst>
      <p:ext uri="{BB962C8B-B14F-4D97-AF65-F5344CB8AC3E}">
        <p14:creationId xmlns:p14="http://schemas.microsoft.com/office/powerpoint/2010/main" val="610486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1B4495-5F07-8C40-8DDC-4F7B1E2030D1}" type="slidenum">
              <a:rPr lang="en-US" smtClean="0"/>
              <a:t>8</a:t>
            </a:fld>
            <a:endParaRPr lang="en-US" dirty="0"/>
          </a:p>
        </p:txBody>
      </p:sp>
    </p:spTree>
    <p:extLst>
      <p:ext uri="{BB962C8B-B14F-4D97-AF65-F5344CB8AC3E}">
        <p14:creationId xmlns:p14="http://schemas.microsoft.com/office/powerpoint/2010/main" val="538410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1B4495-5F07-8C40-8DDC-4F7B1E2030D1}" type="slidenum">
              <a:rPr lang="en-US" smtClean="0"/>
              <a:t>9</a:t>
            </a:fld>
            <a:endParaRPr lang="en-US" dirty="0"/>
          </a:p>
        </p:txBody>
      </p:sp>
    </p:spTree>
    <p:extLst>
      <p:ext uri="{BB962C8B-B14F-4D97-AF65-F5344CB8AC3E}">
        <p14:creationId xmlns:p14="http://schemas.microsoft.com/office/powerpoint/2010/main" val="1363486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1B4495-5F07-8C40-8DDC-4F7B1E2030D1}" type="slidenum">
              <a:rPr lang="en-US" smtClean="0"/>
              <a:t>10</a:t>
            </a:fld>
            <a:endParaRPr lang="en-US" dirty="0"/>
          </a:p>
        </p:txBody>
      </p:sp>
    </p:spTree>
    <p:extLst>
      <p:ext uri="{BB962C8B-B14F-4D97-AF65-F5344CB8AC3E}">
        <p14:creationId xmlns:p14="http://schemas.microsoft.com/office/powerpoint/2010/main" val="724764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1B4495-5F07-8C40-8DDC-4F7B1E2030D1}" type="slidenum">
              <a:rPr lang="en-US" smtClean="0"/>
              <a:t>11</a:t>
            </a:fld>
            <a:endParaRPr lang="en-US" dirty="0"/>
          </a:p>
        </p:txBody>
      </p:sp>
    </p:spTree>
    <p:extLst>
      <p:ext uri="{BB962C8B-B14F-4D97-AF65-F5344CB8AC3E}">
        <p14:creationId xmlns:p14="http://schemas.microsoft.com/office/powerpoint/2010/main" val="24495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a:t>
            </a:r>
            <a:r>
              <a:rPr lang="en-US" baseline="0" dirty="0"/>
              <a:t> handlers and complex RPUs</a:t>
            </a:r>
            <a:endParaRPr lang="en-US" dirty="0"/>
          </a:p>
        </p:txBody>
      </p:sp>
      <p:sp>
        <p:nvSpPr>
          <p:cNvPr id="4" name="Slide Number Placeholder 3"/>
          <p:cNvSpPr>
            <a:spLocks noGrp="1"/>
          </p:cNvSpPr>
          <p:nvPr>
            <p:ph type="sldNum" sz="quarter" idx="10"/>
          </p:nvPr>
        </p:nvSpPr>
        <p:spPr/>
        <p:txBody>
          <a:bodyPr/>
          <a:lstStyle/>
          <a:p>
            <a:fld id="{661B4495-5F07-8C40-8DDC-4F7B1E2030D1}" type="slidenum">
              <a:rPr lang="en-US" smtClean="0"/>
              <a:t>12</a:t>
            </a:fld>
            <a:endParaRPr lang="en-US" dirty="0"/>
          </a:p>
        </p:txBody>
      </p:sp>
    </p:spTree>
    <p:extLst>
      <p:ext uri="{BB962C8B-B14F-4D97-AF65-F5344CB8AC3E}">
        <p14:creationId xmlns:p14="http://schemas.microsoft.com/office/powerpoint/2010/main" val="50813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1B4495-5F07-8C40-8DDC-4F7B1E2030D1}" type="slidenum">
              <a:rPr lang="en-US" smtClean="0"/>
              <a:t>13</a:t>
            </a:fld>
            <a:endParaRPr lang="en-US" dirty="0"/>
          </a:p>
        </p:txBody>
      </p:sp>
    </p:spTree>
    <p:extLst>
      <p:ext uri="{BB962C8B-B14F-4D97-AF65-F5344CB8AC3E}">
        <p14:creationId xmlns:p14="http://schemas.microsoft.com/office/powerpoint/2010/main" val="516792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1B4495-5F07-8C40-8DDC-4F7B1E2030D1}" type="slidenum">
              <a:rPr lang="en-US" smtClean="0"/>
              <a:t>14</a:t>
            </a:fld>
            <a:endParaRPr lang="en-US" dirty="0"/>
          </a:p>
        </p:txBody>
      </p:sp>
    </p:spTree>
    <p:extLst>
      <p:ext uri="{BB962C8B-B14F-4D97-AF65-F5344CB8AC3E}">
        <p14:creationId xmlns:p14="http://schemas.microsoft.com/office/powerpoint/2010/main" val="2075138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6.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6.jp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3" name="Rectangle 152"/>
          <p:cNvSpPr/>
          <p:nvPr userDrawn="1"/>
        </p:nvSpPr>
        <p:spPr>
          <a:xfrm>
            <a:off x="0" y="-19050"/>
            <a:ext cx="12192000" cy="687705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i="0" dirty="0">
              <a:latin typeface="Lato" charset="0"/>
              <a:ea typeface="Lato" charset="0"/>
              <a:cs typeface="Lato" charset="0"/>
            </a:endParaRPr>
          </a:p>
        </p:txBody>
      </p:sp>
      <p:sp>
        <p:nvSpPr>
          <p:cNvPr id="2" name="Title 1"/>
          <p:cNvSpPr>
            <a:spLocks noGrp="1"/>
          </p:cNvSpPr>
          <p:nvPr>
            <p:ph type="ctrTitle" hasCustomPrompt="1"/>
          </p:nvPr>
        </p:nvSpPr>
        <p:spPr>
          <a:xfrm>
            <a:off x="1524000" y="2687255"/>
            <a:ext cx="9144000" cy="1644901"/>
          </a:xfrm>
        </p:spPr>
        <p:txBody>
          <a:bodyPr anchor="b">
            <a:normAutofit/>
          </a:bodyPr>
          <a:lstStyle>
            <a:lvl1pPr algn="ctr">
              <a:defRPr sz="4800" b="1" i="0">
                <a:solidFill>
                  <a:schemeClr val="bg1"/>
                </a:solidFill>
                <a:latin typeface="Lato" charset="0"/>
                <a:ea typeface="Lato" charset="0"/>
                <a:cs typeface="Lato" charset="0"/>
              </a:defRPr>
            </a:lvl1pPr>
          </a:lstStyle>
          <a:p>
            <a:r>
              <a:rPr lang="en-US" dirty="0"/>
              <a:t>CLICK TO EDIT MASTER TITLE STYLE</a:t>
            </a:r>
          </a:p>
        </p:txBody>
      </p:sp>
      <p:sp>
        <p:nvSpPr>
          <p:cNvPr id="3" name="Subtitle 2"/>
          <p:cNvSpPr>
            <a:spLocks noGrp="1"/>
          </p:cNvSpPr>
          <p:nvPr>
            <p:ph type="subTitle" idx="1"/>
          </p:nvPr>
        </p:nvSpPr>
        <p:spPr>
          <a:xfrm>
            <a:off x="1524000" y="4332156"/>
            <a:ext cx="9144000" cy="925643"/>
          </a:xfrm>
        </p:spPr>
        <p:txBody>
          <a:bodyPr/>
          <a:lstStyle>
            <a:lvl1pPr marL="0" indent="0" algn="ctr">
              <a:buNone/>
              <a:defRPr sz="2400" b="0" i="0">
                <a:solidFill>
                  <a:srgbClr val="C0C0C0"/>
                </a:solidFill>
                <a:latin typeface="Lato" charset="0"/>
                <a:ea typeface="Lato" charset="0"/>
                <a:cs typeface="Lat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oup 6"/>
          <p:cNvGrpSpPr/>
          <p:nvPr userDrawn="1"/>
        </p:nvGrpSpPr>
        <p:grpSpPr>
          <a:xfrm>
            <a:off x="-201766" y="-141165"/>
            <a:ext cx="12586564" cy="7136527"/>
            <a:chOff x="-151325" y="-141165"/>
            <a:chExt cx="9439923" cy="7136527"/>
          </a:xfrm>
        </p:grpSpPr>
        <p:grpSp>
          <p:nvGrpSpPr>
            <p:cNvPr id="8" name="Group 7"/>
            <p:cNvGrpSpPr/>
            <p:nvPr userDrawn="1"/>
          </p:nvGrpSpPr>
          <p:grpSpPr>
            <a:xfrm>
              <a:off x="457731" y="6873247"/>
              <a:ext cx="8226688" cy="122115"/>
              <a:chOff x="457731" y="6582508"/>
              <a:chExt cx="8226688" cy="486507"/>
            </a:xfrm>
          </p:grpSpPr>
          <p:cxnSp>
            <p:nvCxnSpPr>
              <p:cNvPr id="117" name="Straight Connector 1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9" name="Group 118"/>
              <p:cNvGrpSpPr/>
              <p:nvPr userDrawn="1"/>
            </p:nvGrpSpPr>
            <p:grpSpPr>
              <a:xfrm>
                <a:off x="7986158" y="6582508"/>
                <a:ext cx="152400" cy="486507"/>
                <a:chOff x="7983415" y="6582508"/>
                <a:chExt cx="152400" cy="486507"/>
              </a:xfrm>
            </p:grpSpPr>
            <p:cxnSp>
              <p:nvCxnSpPr>
                <p:cNvPr id="150" name="Straight Connector 1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userDrawn="1"/>
            </p:nvGrpSpPr>
            <p:grpSpPr>
              <a:xfrm>
                <a:off x="7287901" y="6582508"/>
                <a:ext cx="152400" cy="486507"/>
                <a:chOff x="7983415" y="6582508"/>
                <a:chExt cx="152400" cy="486507"/>
              </a:xfrm>
            </p:grpSpPr>
            <p:cxnSp>
              <p:nvCxnSpPr>
                <p:cNvPr id="148" name="Straight Connector 1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6589644" y="6582508"/>
                <a:ext cx="152400" cy="486507"/>
                <a:chOff x="7983415" y="6582508"/>
                <a:chExt cx="152400" cy="486507"/>
              </a:xfrm>
            </p:grpSpPr>
            <p:cxnSp>
              <p:nvCxnSpPr>
                <p:cNvPr id="146" name="Straight Connector 1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5891387" y="6582508"/>
                <a:ext cx="152400" cy="486507"/>
                <a:chOff x="7983415" y="6582508"/>
                <a:chExt cx="152400" cy="486507"/>
              </a:xfrm>
            </p:grpSpPr>
            <p:cxnSp>
              <p:nvCxnSpPr>
                <p:cNvPr id="144" name="Straight Connector 1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193130" y="6582508"/>
                <a:ext cx="152400" cy="486507"/>
                <a:chOff x="7983415" y="6582508"/>
                <a:chExt cx="152400" cy="486507"/>
              </a:xfrm>
            </p:grpSpPr>
            <p:cxnSp>
              <p:nvCxnSpPr>
                <p:cNvPr id="142" name="Straight Connector 1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4494873" y="6582508"/>
                <a:ext cx="152400" cy="486507"/>
                <a:chOff x="7983415" y="6582508"/>
                <a:chExt cx="152400" cy="486507"/>
              </a:xfrm>
            </p:grpSpPr>
            <p:cxnSp>
              <p:nvCxnSpPr>
                <p:cNvPr id="140" name="Straight Connector 1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3796616" y="6582508"/>
                <a:ext cx="152400" cy="486507"/>
                <a:chOff x="7983415" y="6582508"/>
                <a:chExt cx="152400" cy="486507"/>
              </a:xfrm>
            </p:grpSpPr>
            <p:cxnSp>
              <p:nvCxnSpPr>
                <p:cNvPr id="138" name="Straight Connector 1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098359" y="6582508"/>
                <a:ext cx="152400" cy="486507"/>
                <a:chOff x="7983415" y="6582508"/>
                <a:chExt cx="152400" cy="486507"/>
              </a:xfrm>
            </p:grpSpPr>
            <p:cxnSp>
              <p:nvCxnSpPr>
                <p:cNvPr id="136" name="Straight Connector 1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2400102" y="6582508"/>
                <a:ext cx="152400" cy="486507"/>
                <a:chOff x="7983415" y="6582508"/>
                <a:chExt cx="152400" cy="486507"/>
              </a:xfrm>
            </p:grpSpPr>
            <p:cxnSp>
              <p:nvCxnSpPr>
                <p:cNvPr id="134" name="Straight Connector 1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1701845" y="6582508"/>
                <a:ext cx="152400" cy="486507"/>
                <a:chOff x="7983415" y="6582508"/>
                <a:chExt cx="152400" cy="486507"/>
              </a:xfrm>
            </p:grpSpPr>
            <p:cxnSp>
              <p:nvCxnSpPr>
                <p:cNvPr id="132" name="Straight Connector 1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003588" y="6582508"/>
                <a:ext cx="152400" cy="486507"/>
                <a:chOff x="7983415" y="6582508"/>
                <a:chExt cx="152400" cy="486507"/>
              </a:xfrm>
            </p:grpSpPr>
            <p:cxnSp>
              <p:nvCxnSpPr>
                <p:cNvPr id="130" name="Straight Connector 1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userDrawn="1"/>
          </p:nvGrpSpPr>
          <p:grpSpPr>
            <a:xfrm>
              <a:off x="-151325" y="454007"/>
              <a:ext cx="122115" cy="5945205"/>
              <a:chOff x="-238875" y="454007"/>
              <a:chExt cx="122115" cy="5945205"/>
            </a:xfrm>
          </p:grpSpPr>
          <p:cxnSp>
            <p:nvCxnSpPr>
              <p:cNvPr id="82" name="Straight Connector 8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3" name="Group 82"/>
              <p:cNvGrpSpPr/>
              <p:nvPr userDrawn="1"/>
            </p:nvGrpSpPr>
            <p:grpSpPr>
              <a:xfrm rot="5400000">
                <a:off x="-254017" y="5940709"/>
                <a:ext cx="152400" cy="122115"/>
                <a:chOff x="7983415" y="6582508"/>
                <a:chExt cx="152400" cy="486507"/>
              </a:xfrm>
            </p:grpSpPr>
            <p:cxnSp>
              <p:nvCxnSpPr>
                <p:cNvPr id="115" name="Straight Connector 1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userDrawn="1"/>
            </p:nvGrpSpPr>
            <p:grpSpPr>
              <a:xfrm rot="5400000">
                <a:off x="-254017" y="5467067"/>
                <a:ext cx="152400" cy="122115"/>
                <a:chOff x="7983415" y="6582508"/>
                <a:chExt cx="152400" cy="486507"/>
              </a:xfrm>
            </p:grpSpPr>
            <p:cxnSp>
              <p:nvCxnSpPr>
                <p:cNvPr id="113" name="Straight Connector 1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4993425"/>
                <a:ext cx="152400" cy="122115"/>
                <a:chOff x="7983415" y="6582508"/>
                <a:chExt cx="152400" cy="486507"/>
              </a:xfrm>
            </p:grpSpPr>
            <p:cxnSp>
              <p:nvCxnSpPr>
                <p:cNvPr id="111" name="Straight Connector 1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519783"/>
                <a:ext cx="152400" cy="122115"/>
                <a:chOff x="7983415" y="6582508"/>
                <a:chExt cx="152400" cy="486507"/>
              </a:xfrm>
            </p:grpSpPr>
            <p:cxnSp>
              <p:nvCxnSpPr>
                <p:cNvPr id="109" name="Straight Connector 1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046141"/>
                <a:ext cx="152400" cy="122115"/>
                <a:chOff x="7983415" y="6582508"/>
                <a:chExt cx="152400" cy="486507"/>
              </a:xfrm>
            </p:grpSpPr>
            <p:cxnSp>
              <p:nvCxnSpPr>
                <p:cNvPr id="107" name="Straight Connector 1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3572499"/>
                <a:ext cx="152400" cy="122115"/>
                <a:chOff x="7983415" y="6582508"/>
                <a:chExt cx="152400" cy="486507"/>
              </a:xfrm>
            </p:grpSpPr>
            <p:cxnSp>
              <p:nvCxnSpPr>
                <p:cNvPr id="105" name="Straight Connector 1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098857"/>
                <a:ext cx="152400" cy="122115"/>
                <a:chOff x="7983415" y="6582508"/>
                <a:chExt cx="152400" cy="486507"/>
              </a:xfrm>
            </p:grpSpPr>
            <p:cxnSp>
              <p:nvCxnSpPr>
                <p:cNvPr id="103" name="Straight Connector 1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2625215"/>
                <a:ext cx="152400" cy="122115"/>
                <a:chOff x="7983415" y="6582508"/>
                <a:chExt cx="152400" cy="486507"/>
              </a:xfrm>
            </p:grpSpPr>
            <p:cxnSp>
              <p:nvCxnSpPr>
                <p:cNvPr id="101" name="Straight Connector 1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151573"/>
                <a:ext cx="152400" cy="122115"/>
                <a:chOff x="7983415" y="6582508"/>
                <a:chExt cx="152400" cy="486507"/>
              </a:xfrm>
            </p:grpSpPr>
            <p:cxnSp>
              <p:nvCxnSpPr>
                <p:cNvPr id="99" name="Straight Connector 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1677931"/>
                <a:ext cx="152400" cy="122115"/>
                <a:chOff x="7983415" y="6582508"/>
                <a:chExt cx="152400" cy="486507"/>
              </a:xfrm>
            </p:grpSpPr>
            <p:cxnSp>
              <p:nvCxnSpPr>
                <p:cNvPr id="97" name="Straight Connector 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997340"/>
                <a:ext cx="152400" cy="122115"/>
                <a:chOff x="7983415" y="6582508"/>
                <a:chExt cx="152400" cy="486507"/>
              </a:xfrm>
            </p:grpSpPr>
            <p:cxnSp>
              <p:nvCxnSpPr>
                <p:cNvPr id="95" name="Straight Connector 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p:cNvGrpSpPr/>
            <p:nvPr userDrawn="1"/>
          </p:nvGrpSpPr>
          <p:grpSpPr>
            <a:xfrm>
              <a:off x="9166483" y="454007"/>
              <a:ext cx="122115" cy="5945205"/>
              <a:chOff x="-238875" y="454007"/>
              <a:chExt cx="122115" cy="5945205"/>
            </a:xfrm>
          </p:grpSpPr>
          <p:cxnSp>
            <p:nvCxnSpPr>
              <p:cNvPr id="47" name="Straight Connector 4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p:cNvGrpSpPr/>
              <p:nvPr userDrawn="1"/>
            </p:nvGrpSpPr>
            <p:grpSpPr>
              <a:xfrm rot="5400000">
                <a:off x="-254017" y="5940709"/>
                <a:ext cx="152400" cy="122115"/>
                <a:chOff x="7983415" y="6582508"/>
                <a:chExt cx="152400" cy="486507"/>
              </a:xfrm>
            </p:grpSpPr>
            <p:cxnSp>
              <p:nvCxnSpPr>
                <p:cNvPr id="80" name="Straight Connector 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userDrawn="1"/>
            </p:nvGrpSpPr>
            <p:grpSpPr>
              <a:xfrm rot="5400000">
                <a:off x="-254017" y="5467067"/>
                <a:ext cx="152400" cy="122115"/>
                <a:chOff x="7983415" y="6582508"/>
                <a:chExt cx="152400" cy="486507"/>
              </a:xfrm>
            </p:grpSpPr>
            <p:cxnSp>
              <p:nvCxnSpPr>
                <p:cNvPr id="78" name="Straight Connector 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4993425"/>
                <a:ext cx="152400" cy="122115"/>
                <a:chOff x="7983415" y="6582508"/>
                <a:chExt cx="152400" cy="486507"/>
              </a:xfrm>
            </p:grpSpPr>
            <p:cxnSp>
              <p:nvCxnSpPr>
                <p:cNvPr id="76" name="Straight Connector 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519783"/>
                <a:ext cx="152400" cy="122115"/>
                <a:chOff x="7983415" y="6582508"/>
                <a:chExt cx="152400" cy="486507"/>
              </a:xfrm>
            </p:grpSpPr>
            <p:cxnSp>
              <p:nvCxnSpPr>
                <p:cNvPr id="74" name="Straight Connector 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046141"/>
                <a:ext cx="152400" cy="122115"/>
                <a:chOff x="7983415" y="6582508"/>
                <a:chExt cx="152400" cy="486507"/>
              </a:xfrm>
            </p:grpSpPr>
            <p:cxnSp>
              <p:nvCxnSpPr>
                <p:cNvPr id="72" name="Straight Connector 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3572499"/>
                <a:ext cx="152400" cy="122115"/>
                <a:chOff x="7983415" y="6582508"/>
                <a:chExt cx="152400" cy="486507"/>
              </a:xfrm>
            </p:grpSpPr>
            <p:cxnSp>
              <p:nvCxnSpPr>
                <p:cNvPr id="70" name="Straight Connector 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098857"/>
                <a:ext cx="152400" cy="122115"/>
                <a:chOff x="7983415" y="6582508"/>
                <a:chExt cx="152400" cy="486507"/>
              </a:xfrm>
            </p:grpSpPr>
            <p:cxnSp>
              <p:nvCxnSpPr>
                <p:cNvPr id="68" name="Straight Connector 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2625215"/>
                <a:ext cx="152400" cy="122115"/>
                <a:chOff x="7983415" y="6582508"/>
                <a:chExt cx="152400" cy="486507"/>
              </a:xfrm>
            </p:grpSpPr>
            <p:cxnSp>
              <p:nvCxnSpPr>
                <p:cNvPr id="66" name="Straight Connector 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151573"/>
                <a:ext cx="152400" cy="122115"/>
                <a:chOff x="7983415" y="6582508"/>
                <a:chExt cx="152400" cy="486507"/>
              </a:xfrm>
            </p:grpSpPr>
            <p:cxnSp>
              <p:nvCxnSpPr>
                <p:cNvPr id="64" name="Straight Connector 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1677931"/>
                <a:ext cx="152400" cy="122115"/>
                <a:chOff x="7983415" y="6582508"/>
                <a:chExt cx="152400" cy="486507"/>
              </a:xfrm>
            </p:grpSpPr>
            <p:cxnSp>
              <p:nvCxnSpPr>
                <p:cNvPr id="62" name="Straight Connector 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997340"/>
                <a:ext cx="152400" cy="122115"/>
                <a:chOff x="7983415" y="6582508"/>
                <a:chExt cx="152400" cy="486507"/>
              </a:xfrm>
            </p:grpSpPr>
            <p:cxnSp>
              <p:nvCxnSpPr>
                <p:cNvPr id="60" name="Straight Connector 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457731" y="-141165"/>
              <a:ext cx="8226688" cy="122115"/>
              <a:chOff x="457731" y="6582508"/>
              <a:chExt cx="8226688" cy="486507"/>
            </a:xfrm>
          </p:grpSpPr>
          <p:cxnSp>
            <p:nvCxnSpPr>
              <p:cNvPr id="12" name="Straight Connector 1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7986158" y="6582508"/>
                <a:ext cx="152400" cy="486507"/>
                <a:chOff x="7983415" y="6582508"/>
                <a:chExt cx="152400" cy="486507"/>
              </a:xfrm>
            </p:grpSpPr>
            <p:cxnSp>
              <p:nvCxnSpPr>
                <p:cNvPr id="45" name="Straight Connector 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7287901" y="6582508"/>
                <a:ext cx="152400" cy="486507"/>
                <a:chOff x="7983415" y="6582508"/>
                <a:chExt cx="152400" cy="486507"/>
              </a:xfrm>
            </p:grpSpPr>
            <p:cxnSp>
              <p:nvCxnSpPr>
                <p:cNvPr id="43" name="Straight Connector 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6589644" y="6582508"/>
                <a:ext cx="152400" cy="486507"/>
                <a:chOff x="7983415" y="6582508"/>
                <a:chExt cx="152400" cy="486507"/>
              </a:xfrm>
            </p:grpSpPr>
            <p:cxnSp>
              <p:nvCxnSpPr>
                <p:cNvPr id="41" name="Straight Connector 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5891387" y="6582508"/>
                <a:ext cx="152400" cy="486507"/>
                <a:chOff x="7983415" y="6582508"/>
                <a:chExt cx="152400" cy="486507"/>
              </a:xfrm>
            </p:grpSpPr>
            <p:cxnSp>
              <p:nvCxnSpPr>
                <p:cNvPr id="39" name="Straight Connector 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193130" y="6582508"/>
                <a:ext cx="152400" cy="486507"/>
                <a:chOff x="7983415" y="6582508"/>
                <a:chExt cx="152400" cy="486507"/>
              </a:xfrm>
            </p:grpSpPr>
            <p:cxnSp>
              <p:nvCxnSpPr>
                <p:cNvPr id="37" name="Straight Connector 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4494873" y="6582508"/>
                <a:ext cx="152400" cy="486507"/>
                <a:chOff x="7983415" y="6582508"/>
                <a:chExt cx="152400" cy="486507"/>
              </a:xfrm>
            </p:grpSpPr>
            <p:cxnSp>
              <p:nvCxnSpPr>
                <p:cNvPr id="35" name="Straight Connector 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3796616" y="6582508"/>
                <a:ext cx="152400" cy="486507"/>
                <a:chOff x="7983415" y="6582508"/>
                <a:chExt cx="152400" cy="486507"/>
              </a:xfrm>
            </p:grpSpPr>
            <p:cxnSp>
              <p:nvCxnSpPr>
                <p:cNvPr id="33" name="Straight Connector 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098359" y="6582508"/>
                <a:ext cx="152400" cy="486507"/>
                <a:chOff x="7983415" y="6582508"/>
                <a:chExt cx="152400" cy="486507"/>
              </a:xfrm>
            </p:grpSpPr>
            <p:cxnSp>
              <p:nvCxnSpPr>
                <p:cNvPr id="31" name="Straight Connector 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2400102" y="6582508"/>
                <a:ext cx="152400" cy="486507"/>
                <a:chOff x="7983415" y="6582508"/>
                <a:chExt cx="152400" cy="486507"/>
              </a:xfrm>
            </p:grpSpPr>
            <p:cxnSp>
              <p:nvCxnSpPr>
                <p:cNvPr id="29" name="Straight Connector 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1701845" y="6582508"/>
                <a:ext cx="152400" cy="486507"/>
                <a:chOff x="7983415" y="6582508"/>
                <a:chExt cx="152400" cy="486507"/>
              </a:xfrm>
            </p:grpSpPr>
            <p:cxnSp>
              <p:nvCxnSpPr>
                <p:cNvPr id="27" name="Straight Connector 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003588" y="6582508"/>
                <a:ext cx="152400" cy="486507"/>
                <a:chOff x="7983415" y="6582508"/>
                <a:chExt cx="152400" cy="486507"/>
              </a:xfrm>
            </p:grpSpPr>
            <p:cxnSp>
              <p:nvCxnSpPr>
                <p:cNvPr id="25" name="Straight Connector 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6" name="Picture 15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46063" y="1142660"/>
            <a:ext cx="7287174" cy="1200574"/>
          </a:xfrm>
          <a:prstGeom prst="rect">
            <a:avLst/>
          </a:prstGeom>
        </p:spPr>
      </p:pic>
      <p:sp>
        <p:nvSpPr>
          <p:cNvPr id="157" name="Footer Placeholder 4"/>
          <p:cNvSpPr>
            <a:spLocks noGrp="1"/>
          </p:cNvSpPr>
          <p:nvPr>
            <p:ph type="ftr" sz="quarter" idx="11"/>
          </p:nvPr>
        </p:nvSpPr>
        <p:spPr>
          <a:xfrm>
            <a:off x="241196" y="6399212"/>
            <a:ext cx="4114800" cy="365125"/>
          </a:xfrm>
        </p:spPr>
        <p:txBody>
          <a:bodyPr/>
          <a:lstStyle>
            <a:lvl1pPr algn="l">
              <a:defRPr b="0" i="0">
                <a:solidFill>
                  <a:srgbClr val="C0C0C0"/>
                </a:solidFill>
                <a:latin typeface="Lato" charset="0"/>
                <a:ea typeface="Lato" charset="0"/>
                <a:cs typeface="Lato" charset="0"/>
              </a:defRPr>
            </a:lvl1pPr>
          </a:lstStyle>
          <a:p>
            <a:endParaRPr lang="en-US" dirty="0"/>
          </a:p>
        </p:txBody>
      </p:sp>
      <p:sp>
        <p:nvSpPr>
          <p:cNvPr id="158" name="Slide Number Placeholder 5"/>
          <p:cNvSpPr>
            <a:spLocks noGrp="1"/>
          </p:cNvSpPr>
          <p:nvPr>
            <p:ph type="sldNum" sz="quarter" idx="12"/>
          </p:nvPr>
        </p:nvSpPr>
        <p:spPr>
          <a:xfrm>
            <a:off x="9261069" y="6399212"/>
            <a:ext cx="2743200" cy="365125"/>
          </a:xfrm>
        </p:spPr>
        <p:txBody>
          <a:bodyPr/>
          <a:lstStyle>
            <a:lvl1pPr>
              <a:defRPr b="0" i="0">
                <a:solidFill>
                  <a:srgbClr val="C0C0C0"/>
                </a:solidFill>
                <a:latin typeface="Lato" charset="0"/>
                <a:ea typeface="Lato" charset="0"/>
                <a:cs typeface="Lato" charset="0"/>
              </a:defRPr>
            </a:lvl1pPr>
          </a:lstStyle>
          <a:p>
            <a:fld id="{72B86793-F82B-EE4A-8D1A-6E85A08701B3}" type="slidenum">
              <a:rPr lang="en-US" smtClean="0"/>
              <a:pPr/>
              <a:t>‹#›</a:t>
            </a:fld>
            <a:endParaRPr lang="en-US" dirty="0"/>
          </a:p>
        </p:txBody>
      </p:sp>
      <p:sp>
        <p:nvSpPr>
          <p:cNvPr id="154" name="Date Placeholder 3"/>
          <p:cNvSpPr>
            <a:spLocks noGrp="1"/>
          </p:cNvSpPr>
          <p:nvPr>
            <p:ph type="dt" sz="half" idx="10"/>
          </p:nvPr>
        </p:nvSpPr>
        <p:spPr>
          <a:xfrm>
            <a:off x="1524000" y="5291006"/>
            <a:ext cx="2743200" cy="365125"/>
          </a:xfrm>
        </p:spPr>
        <p:txBody>
          <a:bodyPr vert="horz" lIns="91440" tIns="45720" rIns="91440" bIns="45720" rtlCol="0" anchor="ctr"/>
          <a:lstStyle>
            <a:lvl1pPr>
              <a:defRPr lang="en-US" b="0" i="0" smtClean="0">
                <a:solidFill>
                  <a:srgbClr val="C0C0C0"/>
                </a:solidFill>
                <a:latin typeface="Lato" charset="0"/>
                <a:ea typeface="Lato" charset="0"/>
                <a:cs typeface="Lato" charset="0"/>
              </a:defRPr>
            </a:lvl1pPr>
          </a:lstStyle>
          <a:p>
            <a:fld id="{F14765C9-34C0-D94C-81ED-0A40FC1B5E1F}" type="datetimeFigureOut">
              <a:rPr lang="bg-BG" smtClean="0"/>
              <a:pPr/>
              <a:t>4.1.2019 г.</a:t>
            </a:fld>
            <a:endParaRPr lang="bg-BG" dirty="0"/>
          </a:p>
        </p:txBody>
      </p:sp>
    </p:spTree>
    <p:extLst>
      <p:ext uri="{BB962C8B-B14F-4D97-AF65-F5344CB8AC3E}">
        <p14:creationId xmlns:p14="http://schemas.microsoft.com/office/powerpoint/2010/main" val="1683187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ase Study - Nankang">
    <p:spTree>
      <p:nvGrpSpPr>
        <p:cNvPr id="1" name=""/>
        <p:cNvGrpSpPr/>
        <p:nvPr/>
      </p:nvGrpSpPr>
      <p:grpSpPr>
        <a:xfrm>
          <a:off x="0" y="0"/>
          <a:ext cx="0" cy="0"/>
          <a:chOff x="0" y="0"/>
          <a:chExt cx="0" cy="0"/>
        </a:xfrm>
      </p:grpSpPr>
      <p:pic>
        <p:nvPicPr>
          <p:cNvPr id="161" name="Picture 16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811250" y="1422398"/>
            <a:ext cx="6388471" cy="5450848"/>
          </a:xfrm>
          <a:prstGeom prst="rect">
            <a:avLst/>
          </a:prstGeom>
        </p:spPr>
      </p:pic>
      <p:sp>
        <p:nvSpPr>
          <p:cNvPr id="162" name="Rectangle 161"/>
          <p:cNvSpPr/>
          <p:nvPr userDrawn="1"/>
        </p:nvSpPr>
        <p:spPr>
          <a:xfrm>
            <a:off x="5789966" y="1430656"/>
            <a:ext cx="2028299" cy="5442590"/>
          </a:xfrm>
          <a:prstGeom prst="rect">
            <a:avLst/>
          </a:prstGeom>
          <a:gradFill>
            <a:gsLst>
              <a:gs pos="0">
                <a:schemeClr val="bg1"/>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3" name="Content Placeholder 2"/>
          <p:cNvSpPr>
            <a:spLocks noGrp="1"/>
          </p:cNvSpPr>
          <p:nvPr>
            <p:ph idx="1"/>
          </p:nvPr>
        </p:nvSpPr>
        <p:spPr>
          <a:xfrm>
            <a:off x="610310" y="1662789"/>
            <a:ext cx="5586056"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p>
        </p:txBody>
      </p:sp>
      <p:sp>
        <p:nvSpPr>
          <p:cNvPr id="6" name="Slide Number Placeholder 5"/>
          <p:cNvSpPr>
            <a:spLocks noGrp="1"/>
          </p:cNvSpPr>
          <p:nvPr>
            <p:ph type="sldNum" sz="quarter" idx="12"/>
          </p:nvPr>
        </p:nvSpPr>
        <p:spPr>
          <a:xfrm>
            <a:off x="9261069" y="6399212"/>
            <a:ext cx="2743200" cy="365125"/>
          </a:xfrm>
        </p:spPr>
        <p:txBody>
          <a:bodyPr/>
          <a:lstStyle>
            <a:lvl1pPr>
              <a:defRPr b="0" i="0">
                <a:solidFill>
                  <a:schemeClr val="bg1"/>
                </a:solidFill>
                <a:latin typeface="Lato" charset="0"/>
                <a:ea typeface="Lato" charset="0"/>
                <a:cs typeface="Lato" charset="0"/>
              </a:defRPr>
            </a:lvl1pPr>
          </a:lstStyle>
          <a:p>
            <a:fld id="{72B86793-F82B-EE4A-8D1A-6E85A08701B3}" type="slidenum">
              <a:rPr lang="en-US" smtClean="0"/>
              <a:pPr/>
              <a:t>‹#›</a:t>
            </a:fld>
            <a:endParaRPr lang="en-US" dirty="0"/>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5108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Branded Fonts) (Map)">
    <p:spTree>
      <p:nvGrpSpPr>
        <p:cNvPr id="1" name=""/>
        <p:cNvGrpSpPr/>
        <p:nvPr/>
      </p:nvGrpSpPr>
      <p:grpSpPr>
        <a:xfrm>
          <a:off x="0" y="0"/>
          <a:ext cx="0" cy="0"/>
          <a:chOff x="0" y="0"/>
          <a:chExt cx="0" cy="0"/>
        </a:xfrm>
      </p:grpSpPr>
      <p:pic>
        <p:nvPicPr>
          <p:cNvPr id="157" name="Picture 156"/>
          <p:cNvPicPr>
            <a:picLocks noChangeAspect="1"/>
          </p:cNvPicPr>
          <p:nvPr userDrawn="1"/>
        </p:nvPicPr>
        <p:blipFill>
          <a:blip r:embed="rId2" cstate="screen">
            <a:alphaModFix amt="13000"/>
            <a:extLst>
              <a:ext uri="{28A0092B-C50C-407E-A947-70E740481C1C}">
                <a14:useLocalDpi xmlns:a14="http://schemas.microsoft.com/office/drawing/2010/main"/>
              </a:ext>
            </a:extLst>
          </a:blip>
          <a:stretch>
            <a:fillRect/>
          </a:stretch>
        </p:blipFill>
        <p:spPr>
          <a:xfrm>
            <a:off x="1407759" y="1724411"/>
            <a:ext cx="9374015" cy="4514174"/>
          </a:xfrm>
          <a:prstGeom prst="rect">
            <a:avLst/>
          </a:prstGeom>
        </p:spPr>
      </p:pic>
      <p:sp>
        <p:nvSpPr>
          <p:cNvPr id="3" name="Content Placeholder 2"/>
          <p:cNvSpPr>
            <a:spLocks noGrp="1"/>
          </p:cNvSpPr>
          <p:nvPr>
            <p:ph idx="1"/>
          </p:nvPr>
        </p:nvSpPr>
        <p:spPr>
          <a:xfrm>
            <a:off x="610309" y="1662789"/>
            <a:ext cx="10968917"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p>
        </p:txBody>
      </p:sp>
      <p:sp>
        <p:nvSpPr>
          <p:cNvPr id="6" name="Slide Number Placeholder 5"/>
          <p:cNvSpPr>
            <a:spLocks noGrp="1"/>
          </p:cNvSpPr>
          <p:nvPr>
            <p:ph type="sldNum" sz="quarter" idx="12"/>
          </p:nvPr>
        </p:nvSpPr>
        <p:spPr>
          <a:xfrm>
            <a:off x="9261069" y="6399212"/>
            <a:ext cx="2743200" cy="365125"/>
          </a:xfrm>
        </p:spPr>
        <p:txBody>
          <a:bodyPr/>
          <a:lstStyle>
            <a:lvl1pPr>
              <a:defRPr b="0" i="0">
                <a:latin typeface="Lato" charset="0"/>
                <a:ea typeface="Lato" charset="0"/>
                <a:cs typeface="Lato" charset="0"/>
              </a:defRPr>
            </a:lvl1pPr>
          </a:lstStyle>
          <a:p>
            <a:fld id="{72B86793-F82B-EE4A-8D1A-6E85A08701B3}" type="slidenum">
              <a:rPr lang="en-US" smtClean="0"/>
              <a:pPr/>
              <a:t>‹#›</a:t>
            </a:fld>
            <a:endParaRPr lang="en-US" dirty="0"/>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968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Product Info (Lat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59" name="Picture 158"/>
          <p:cNvPicPr>
            <a:picLocks noChangeAspect="1"/>
          </p:cNvPicPr>
          <p:nvPr userDrawn="1"/>
        </p:nvPicPr>
        <p:blipFill>
          <a:blip r:embed="rId3"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3" name="Content Placeholder 2"/>
          <p:cNvSpPr>
            <a:spLocks noGrp="1"/>
          </p:cNvSpPr>
          <p:nvPr>
            <p:ph idx="1"/>
          </p:nvPr>
        </p:nvSpPr>
        <p:spPr>
          <a:xfrm>
            <a:off x="610310" y="1662789"/>
            <a:ext cx="5752335"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p>
        </p:txBody>
      </p:sp>
      <p:sp>
        <p:nvSpPr>
          <p:cNvPr id="6" name="Slide Number Placeholder 5"/>
          <p:cNvSpPr>
            <a:spLocks noGrp="1"/>
          </p:cNvSpPr>
          <p:nvPr>
            <p:ph type="sldNum" sz="quarter" idx="12"/>
          </p:nvPr>
        </p:nvSpPr>
        <p:spPr>
          <a:xfrm>
            <a:off x="9261069" y="6399212"/>
            <a:ext cx="2743200" cy="365125"/>
          </a:xfrm>
        </p:spPr>
        <p:txBody>
          <a:bodyPr/>
          <a:lstStyle>
            <a:lvl1pPr>
              <a:defRPr b="0" i="0">
                <a:latin typeface="Lato" charset="0"/>
                <a:ea typeface="Lato" charset="0"/>
                <a:cs typeface="Lato" charset="0"/>
              </a:defRPr>
            </a:lvl1pPr>
          </a:lstStyle>
          <a:p>
            <a:fld id="{72B86793-F82B-EE4A-8D1A-6E85A08701B3}" type="slidenum">
              <a:rPr lang="en-US" smtClean="0"/>
              <a:pPr/>
              <a:t>‹#›</a:t>
            </a:fld>
            <a:endParaRPr lang="en-US" dirty="0"/>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
        <p:nvSpPr>
          <p:cNvPr id="157" name="Content Placeholder 2"/>
          <p:cNvSpPr>
            <a:spLocks noGrp="1"/>
          </p:cNvSpPr>
          <p:nvPr>
            <p:ph idx="13" hasCustomPrompt="1"/>
          </p:nvPr>
        </p:nvSpPr>
        <p:spPr>
          <a:xfrm>
            <a:off x="6619165" y="1662789"/>
            <a:ext cx="4960062" cy="4514174"/>
          </a:xfrm>
        </p:spPr>
        <p:txBody>
          <a:bodyPr anchor="ctr"/>
          <a:lstStyle>
            <a:lvl1pPr marL="0" indent="0" algn="ctr">
              <a:buClr>
                <a:srgbClr val="0E51A5"/>
              </a:buClr>
              <a:buNone/>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a:t>Add Picture Here</a:t>
            </a:r>
            <a:endParaRPr lang="en-US" dirty="0"/>
          </a:p>
        </p:txBody>
      </p:sp>
    </p:spTree>
    <p:extLst>
      <p:ext uri="{BB962C8B-B14F-4D97-AF65-F5344CB8AC3E}">
        <p14:creationId xmlns:p14="http://schemas.microsoft.com/office/powerpoint/2010/main" val="1997700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8" name="Rectangle 7"/>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p>
        </p:txBody>
      </p:sp>
      <p:sp>
        <p:nvSpPr>
          <p:cNvPr id="11" name="Slide Number Placeholder 5"/>
          <p:cNvSpPr>
            <a:spLocks noGrp="1"/>
          </p:cNvSpPr>
          <p:nvPr>
            <p:ph type="sldNum" sz="quarter" idx="12"/>
          </p:nvPr>
        </p:nvSpPr>
        <p:spPr>
          <a:xfrm>
            <a:off x="9261069" y="6399212"/>
            <a:ext cx="2743200" cy="365125"/>
          </a:xfrm>
        </p:spPr>
        <p:txBody>
          <a:bodyPr/>
          <a:lstStyle>
            <a:lvl1pPr>
              <a:defRPr b="0" i="0">
                <a:latin typeface="Lato" charset="0"/>
                <a:ea typeface="Lato" charset="0"/>
                <a:cs typeface="Lato" charset="0"/>
              </a:defRPr>
            </a:lvl1pPr>
          </a:lstStyle>
          <a:p>
            <a:fld id="{72B86793-F82B-EE4A-8D1A-6E85A08701B3}" type="slidenum">
              <a:rPr lang="en-US" smtClean="0"/>
              <a:pPr/>
              <a:t>‹#›</a:t>
            </a:fld>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3" name="Straight Connector 12"/>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3"/>
          </p:nvPr>
        </p:nvSpPr>
        <p:spPr>
          <a:xfrm>
            <a:off x="610311" y="1662789"/>
            <a:ext cx="5409490"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4"/>
          </p:nvPr>
        </p:nvSpPr>
        <p:spPr>
          <a:xfrm>
            <a:off x="6169736" y="1662789"/>
            <a:ext cx="5409490"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9"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Tree>
    <p:extLst>
      <p:ext uri="{BB962C8B-B14F-4D97-AF65-F5344CB8AC3E}">
        <p14:creationId xmlns:p14="http://schemas.microsoft.com/office/powerpoint/2010/main" val="1876905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Back Imag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7" name="Rectangle 6"/>
          <p:cNvSpPr/>
          <p:nvPr userDrawn="1"/>
        </p:nvSpPr>
        <p:spPr>
          <a:xfrm>
            <a:off x="0" y="1422400"/>
            <a:ext cx="12192000" cy="5435600"/>
          </a:xfrm>
          <a:prstGeom prst="rect">
            <a:avLst/>
          </a:prstGeom>
          <a:solidFill>
            <a:schemeClr val="bg1">
              <a:alpha val="8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Content Placeholder 2"/>
          <p:cNvSpPr>
            <a:spLocks noGrp="1"/>
          </p:cNvSpPr>
          <p:nvPr>
            <p:ph idx="1"/>
          </p:nvPr>
        </p:nvSpPr>
        <p:spPr>
          <a:xfrm>
            <a:off x="610309" y="1662789"/>
            <a:ext cx="10968917"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p>
        </p:txBody>
      </p:sp>
      <p:sp>
        <p:nvSpPr>
          <p:cNvPr id="6" name="Slide Number Placeholder 5"/>
          <p:cNvSpPr>
            <a:spLocks noGrp="1"/>
          </p:cNvSpPr>
          <p:nvPr>
            <p:ph type="sldNum" sz="quarter" idx="12"/>
          </p:nvPr>
        </p:nvSpPr>
        <p:spPr>
          <a:xfrm>
            <a:off x="9261069" y="6399212"/>
            <a:ext cx="2743200" cy="365125"/>
          </a:xfrm>
        </p:spPr>
        <p:txBody>
          <a:bodyPr/>
          <a:lstStyle>
            <a:lvl1pPr>
              <a:defRPr b="0" i="0">
                <a:latin typeface="Lato" charset="0"/>
                <a:ea typeface="Lato" charset="0"/>
                <a:cs typeface="Lato" charset="0"/>
              </a:defRPr>
            </a:lvl1pPr>
          </a:lstStyle>
          <a:p>
            <a:fld id="{72B86793-F82B-EE4A-8D1A-6E85A08701B3}" type="slidenum">
              <a:rPr lang="en-US" smtClean="0"/>
              <a:pPr/>
              <a:t>‹#›</a:t>
            </a:fld>
            <a:endParaRPr lang="en-US" dirty="0"/>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68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Back Imag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93775"/>
            <a:ext cx="12192001" cy="6379471"/>
          </a:xfrm>
          <a:prstGeom prst="rect">
            <a:avLst/>
          </a:prstGeom>
        </p:spPr>
      </p:pic>
      <p:sp>
        <p:nvSpPr>
          <p:cNvPr id="7" name="Rectangle 6"/>
          <p:cNvSpPr/>
          <p:nvPr userDrawn="1"/>
        </p:nvSpPr>
        <p:spPr>
          <a:xfrm>
            <a:off x="-8966" y="1422400"/>
            <a:ext cx="12192000" cy="5435600"/>
          </a:xfrm>
          <a:prstGeom prst="rect">
            <a:avLst/>
          </a:prstGeom>
          <a:solidFill>
            <a:schemeClr val="bg1">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Content Placeholder 2"/>
          <p:cNvSpPr>
            <a:spLocks noGrp="1"/>
          </p:cNvSpPr>
          <p:nvPr>
            <p:ph idx="1"/>
          </p:nvPr>
        </p:nvSpPr>
        <p:spPr>
          <a:xfrm>
            <a:off x="610309" y="1662789"/>
            <a:ext cx="10968917"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p>
        </p:txBody>
      </p:sp>
      <p:sp>
        <p:nvSpPr>
          <p:cNvPr id="6" name="Slide Number Placeholder 5"/>
          <p:cNvSpPr>
            <a:spLocks noGrp="1"/>
          </p:cNvSpPr>
          <p:nvPr>
            <p:ph type="sldNum" sz="quarter" idx="12"/>
          </p:nvPr>
        </p:nvSpPr>
        <p:spPr>
          <a:xfrm>
            <a:off x="9261069" y="6399212"/>
            <a:ext cx="2743200" cy="365125"/>
          </a:xfrm>
        </p:spPr>
        <p:txBody>
          <a:bodyPr/>
          <a:lstStyle>
            <a:lvl1pPr>
              <a:defRPr b="0" i="0">
                <a:latin typeface="Lato" charset="0"/>
                <a:ea typeface="Lato" charset="0"/>
                <a:cs typeface="Lato" charset="0"/>
              </a:defRPr>
            </a:lvl1pPr>
          </a:lstStyle>
          <a:p>
            <a:fld id="{72B86793-F82B-EE4A-8D1A-6E85A08701B3}" type="slidenum">
              <a:rPr lang="en-US" smtClean="0"/>
              <a:pPr/>
              <a:t>‹#›</a:t>
            </a:fld>
            <a:endParaRPr lang="en-US" dirty="0"/>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169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Back Image 3)">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t="1901" b="219"/>
          <a:stretch/>
        </p:blipFill>
        <p:spPr>
          <a:xfrm>
            <a:off x="0" y="48418"/>
            <a:ext cx="12192000" cy="6809582"/>
          </a:xfrm>
          <a:prstGeom prst="rect">
            <a:avLst/>
          </a:prstGeom>
        </p:spPr>
      </p:pic>
      <p:sp>
        <p:nvSpPr>
          <p:cNvPr id="7" name="Rectangle 6"/>
          <p:cNvSpPr/>
          <p:nvPr userDrawn="1"/>
        </p:nvSpPr>
        <p:spPr>
          <a:xfrm>
            <a:off x="0" y="1422400"/>
            <a:ext cx="12192000" cy="5435600"/>
          </a:xfrm>
          <a:prstGeom prst="rect">
            <a:avLst/>
          </a:prstGeom>
          <a:solidFill>
            <a:schemeClr val="bg1">
              <a:alpha val="9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Content Placeholder 2"/>
          <p:cNvSpPr>
            <a:spLocks noGrp="1"/>
          </p:cNvSpPr>
          <p:nvPr>
            <p:ph idx="1"/>
          </p:nvPr>
        </p:nvSpPr>
        <p:spPr>
          <a:xfrm>
            <a:off x="610309" y="1662789"/>
            <a:ext cx="10968917"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p>
        </p:txBody>
      </p:sp>
      <p:sp>
        <p:nvSpPr>
          <p:cNvPr id="6" name="Slide Number Placeholder 5"/>
          <p:cNvSpPr>
            <a:spLocks noGrp="1"/>
          </p:cNvSpPr>
          <p:nvPr>
            <p:ph type="sldNum" sz="quarter" idx="12"/>
          </p:nvPr>
        </p:nvSpPr>
        <p:spPr>
          <a:xfrm>
            <a:off x="9261069" y="6399212"/>
            <a:ext cx="2743200" cy="365125"/>
          </a:xfrm>
        </p:spPr>
        <p:txBody>
          <a:bodyPr/>
          <a:lstStyle>
            <a:lvl1pPr>
              <a:defRPr b="0" i="0">
                <a:latin typeface="Lato" charset="0"/>
                <a:ea typeface="Lato" charset="0"/>
                <a:cs typeface="Lato" charset="0"/>
              </a:defRPr>
            </a:lvl1pPr>
          </a:lstStyle>
          <a:p>
            <a:fld id="{72B86793-F82B-EE4A-8D1A-6E85A08701B3}" type="slidenum">
              <a:rPr lang="en-US" smtClean="0"/>
              <a:pPr/>
              <a:t>‹#›</a:t>
            </a:fld>
            <a:endParaRPr lang="en-US" dirty="0"/>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254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Branded Fonts) (Map)">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 y="748145"/>
            <a:ext cx="12200160" cy="6125102"/>
          </a:xfrm>
          <a:prstGeom prst="rect">
            <a:avLst/>
          </a:prstGeom>
        </p:spPr>
      </p:pic>
      <p:sp>
        <p:nvSpPr>
          <p:cNvPr id="3" name="Content Placeholder 2"/>
          <p:cNvSpPr>
            <a:spLocks noGrp="1"/>
          </p:cNvSpPr>
          <p:nvPr>
            <p:ph idx="1"/>
          </p:nvPr>
        </p:nvSpPr>
        <p:spPr>
          <a:xfrm>
            <a:off x="610309" y="1662789"/>
            <a:ext cx="10968917" cy="4514174"/>
          </a:xfrm>
        </p:spPr>
        <p:txBody>
          <a:bodyPr/>
          <a:lstStyle>
            <a:lvl1pPr>
              <a:buClr>
                <a:srgbClr val="0E51A5"/>
              </a:buClr>
              <a:defRPr b="0" i="0">
                <a:solidFill>
                  <a:schemeClr val="bg1"/>
                </a:solidFill>
                <a:latin typeface="Lato" charset="0"/>
                <a:ea typeface="Lato" charset="0"/>
                <a:cs typeface="Lato" charset="0"/>
              </a:defRPr>
            </a:lvl1pPr>
            <a:lvl2pPr>
              <a:buClr>
                <a:srgbClr val="0E51A5"/>
              </a:buClr>
              <a:defRPr b="0" i="0">
                <a:solidFill>
                  <a:schemeClr val="bg1"/>
                </a:solidFill>
                <a:latin typeface="Lato" charset="0"/>
                <a:ea typeface="Lato" charset="0"/>
                <a:cs typeface="Lato" charset="0"/>
              </a:defRPr>
            </a:lvl2pPr>
            <a:lvl3pPr>
              <a:buClr>
                <a:srgbClr val="0E51A5"/>
              </a:buClr>
              <a:defRPr b="0" i="0">
                <a:solidFill>
                  <a:schemeClr val="bg1"/>
                </a:solidFill>
                <a:latin typeface="Lato" charset="0"/>
                <a:ea typeface="Lato" charset="0"/>
                <a:cs typeface="Lato" charset="0"/>
              </a:defRPr>
            </a:lvl3pPr>
            <a:lvl4pPr>
              <a:buClr>
                <a:srgbClr val="0E51A5"/>
              </a:buClr>
              <a:defRPr b="0" i="0">
                <a:solidFill>
                  <a:schemeClr val="bg1"/>
                </a:solidFill>
                <a:latin typeface="Lato" charset="0"/>
                <a:ea typeface="Lato" charset="0"/>
                <a:cs typeface="Lato" charset="0"/>
              </a:defRPr>
            </a:lvl4pPr>
            <a:lvl5pPr>
              <a:buClr>
                <a:srgbClr val="0E51A5"/>
              </a:buClr>
              <a:defRPr b="0" i="0">
                <a:solidFill>
                  <a:schemeClr val="bg1"/>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p>
        </p:txBody>
      </p:sp>
      <p:sp>
        <p:nvSpPr>
          <p:cNvPr id="6" name="Slide Number Placeholder 5"/>
          <p:cNvSpPr>
            <a:spLocks noGrp="1"/>
          </p:cNvSpPr>
          <p:nvPr>
            <p:ph type="sldNum" sz="quarter" idx="12"/>
          </p:nvPr>
        </p:nvSpPr>
        <p:spPr>
          <a:xfrm>
            <a:off x="9261069" y="6399212"/>
            <a:ext cx="2743200" cy="365125"/>
          </a:xfrm>
        </p:spPr>
        <p:txBody>
          <a:bodyPr/>
          <a:lstStyle>
            <a:lvl1pPr>
              <a:defRPr b="0" i="0">
                <a:latin typeface="Lato" charset="0"/>
                <a:ea typeface="Lato" charset="0"/>
                <a:cs typeface="Lato" charset="0"/>
              </a:defRPr>
            </a:lvl1pPr>
          </a:lstStyle>
          <a:p>
            <a:fld id="{72B86793-F82B-EE4A-8D1A-6E85A08701B3}" type="slidenum">
              <a:rPr lang="en-US" smtClean="0"/>
              <a:pPr/>
              <a:t>‹#›</a:t>
            </a:fld>
            <a:endParaRPr lang="en-US" dirty="0"/>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1" y="6375619"/>
            <a:ext cx="1861754"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24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Branded Fonts) (Map)">
    <p:bg>
      <p:bgPr>
        <a:solidFill>
          <a:schemeClr val="tx1"/>
        </a:solidFill>
        <a:effectLst/>
      </p:bgPr>
    </p:bg>
    <p:spTree>
      <p:nvGrpSpPr>
        <p:cNvPr id="1" name=""/>
        <p:cNvGrpSpPr/>
        <p:nvPr/>
      </p:nvGrpSpPr>
      <p:grpSpPr>
        <a:xfrm>
          <a:off x="0" y="0"/>
          <a:ext cx="0" cy="0"/>
          <a:chOff x="0" y="0"/>
          <a:chExt cx="0" cy="0"/>
        </a:xfrm>
      </p:grpSpPr>
      <p:pic>
        <p:nvPicPr>
          <p:cNvPr id="164" name="Picture 16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28515" y="793688"/>
            <a:ext cx="4025900" cy="6064312"/>
          </a:xfrm>
          <a:prstGeom prst="rect">
            <a:avLst/>
          </a:prstGeom>
        </p:spPr>
      </p:pic>
      <p:pic>
        <p:nvPicPr>
          <p:cNvPr id="165" name="Picture 164"/>
          <p:cNvPicPr>
            <a:picLocks noChangeAspect="1"/>
          </p:cNvPicPr>
          <p:nvPr userDrawn="1"/>
        </p:nvPicPr>
        <p:blipFill rotWithShape="1">
          <a:blip r:embed="rId3" cstate="screen">
            <a:extLst>
              <a:ext uri="{28A0092B-C50C-407E-A947-70E740481C1C}">
                <a14:useLocalDpi xmlns:a14="http://schemas.microsoft.com/office/drawing/2010/main"/>
              </a:ext>
            </a:extLst>
          </a:blip>
          <a:srcRect l="5671"/>
          <a:stretch/>
        </p:blipFill>
        <p:spPr>
          <a:xfrm flipH="1">
            <a:off x="3398715" y="793688"/>
            <a:ext cx="8790820" cy="6064312"/>
          </a:xfrm>
          <a:prstGeom prst="rect">
            <a:avLst/>
          </a:prstGeom>
        </p:spPr>
      </p:pic>
      <p:sp>
        <p:nvSpPr>
          <p:cNvPr id="3" name="Content Placeholder 2"/>
          <p:cNvSpPr>
            <a:spLocks noGrp="1"/>
          </p:cNvSpPr>
          <p:nvPr>
            <p:ph idx="1"/>
          </p:nvPr>
        </p:nvSpPr>
        <p:spPr>
          <a:xfrm>
            <a:off x="610309" y="1662789"/>
            <a:ext cx="10968917" cy="4514174"/>
          </a:xfrm>
        </p:spPr>
        <p:txBody>
          <a:bodyPr/>
          <a:lstStyle>
            <a:lvl1pPr>
              <a:buClr>
                <a:srgbClr val="0E51A5"/>
              </a:buClr>
              <a:defRPr b="0" i="0">
                <a:solidFill>
                  <a:schemeClr val="bg1"/>
                </a:solidFill>
                <a:latin typeface="Lato" charset="0"/>
                <a:ea typeface="Lato" charset="0"/>
                <a:cs typeface="Lato" charset="0"/>
              </a:defRPr>
            </a:lvl1pPr>
            <a:lvl2pPr>
              <a:buClr>
                <a:srgbClr val="0E51A5"/>
              </a:buClr>
              <a:defRPr b="0" i="0">
                <a:solidFill>
                  <a:schemeClr val="bg1"/>
                </a:solidFill>
                <a:latin typeface="Lato" charset="0"/>
                <a:ea typeface="Lato" charset="0"/>
                <a:cs typeface="Lato" charset="0"/>
              </a:defRPr>
            </a:lvl2pPr>
            <a:lvl3pPr>
              <a:buClr>
                <a:srgbClr val="0E51A5"/>
              </a:buClr>
              <a:defRPr b="0" i="0">
                <a:solidFill>
                  <a:schemeClr val="bg1"/>
                </a:solidFill>
                <a:latin typeface="Lato" charset="0"/>
                <a:ea typeface="Lato" charset="0"/>
                <a:cs typeface="Lato" charset="0"/>
              </a:defRPr>
            </a:lvl3pPr>
            <a:lvl4pPr>
              <a:buClr>
                <a:srgbClr val="0E51A5"/>
              </a:buClr>
              <a:defRPr b="0" i="0">
                <a:solidFill>
                  <a:schemeClr val="bg1"/>
                </a:solidFill>
                <a:latin typeface="Lato" charset="0"/>
                <a:ea typeface="Lato" charset="0"/>
                <a:cs typeface="Lato" charset="0"/>
              </a:defRPr>
            </a:lvl4pPr>
            <a:lvl5pPr>
              <a:buClr>
                <a:srgbClr val="0E51A5"/>
              </a:buClr>
              <a:defRPr b="0" i="0">
                <a:solidFill>
                  <a:schemeClr val="bg1"/>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59" name="Picture 158"/>
          <p:cNvPicPr>
            <a:picLocks noChangeAspect="1"/>
          </p:cNvPicPr>
          <p:nvPr userDrawn="1"/>
        </p:nvPicPr>
        <p:blipFill>
          <a:blip r:embed="rId5"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p>
        </p:txBody>
      </p:sp>
      <p:sp>
        <p:nvSpPr>
          <p:cNvPr id="6" name="Slide Number Placeholder 5"/>
          <p:cNvSpPr>
            <a:spLocks noGrp="1"/>
          </p:cNvSpPr>
          <p:nvPr>
            <p:ph type="sldNum" sz="quarter" idx="12"/>
          </p:nvPr>
        </p:nvSpPr>
        <p:spPr>
          <a:xfrm>
            <a:off x="9261069" y="6399212"/>
            <a:ext cx="2743200" cy="365125"/>
          </a:xfrm>
        </p:spPr>
        <p:txBody>
          <a:bodyPr/>
          <a:lstStyle>
            <a:lvl1pPr>
              <a:defRPr b="0" i="0">
                <a:latin typeface="Lato" charset="0"/>
                <a:ea typeface="Lato" charset="0"/>
                <a:cs typeface="Lato" charset="0"/>
              </a:defRPr>
            </a:lvl1pPr>
          </a:lstStyle>
          <a:p>
            <a:fld id="{72B86793-F82B-EE4A-8D1A-6E85A08701B3}" type="slidenum">
              <a:rPr lang="en-US" smtClean="0"/>
              <a:pPr/>
              <a:t>‹#›</a:t>
            </a:fld>
            <a:endParaRPr lang="en-US" dirty="0"/>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17711" y="6375619"/>
            <a:ext cx="1861754"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98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Success Storie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3" name="Content Placeholder 2"/>
          <p:cNvSpPr>
            <a:spLocks noGrp="1"/>
          </p:cNvSpPr>
          <p:nvPr>
            <p:ph idx="1"/>
          </p:nvPr>
        </p:nvSpPr>
        <p:spPr>
          <a:xfrm>
            <a:off x="610309" y="1662789"/>
            <a:ext cx="10968917" cy="4514174"/>
          </a:xfrm>
        </p:spPr>
        <p:txBody>
          <a:bodyPr/>
          <a:lstStyle>
            <a:lvl1pPr>
              <a:buClr>
                <a:srgbClr val="0E51A5"/>
              </a:buClr>
              <a:defRPr b="0" i="0">
                <a:solidFill>
                  <a:schemeClr val="bg1"/>
                </a:solidFill>
                <a:latin typeface="Lato" charset="0"/>
                <a:ea typeface="Lato" charset="0"/>
                <a:cs typeface="Lato" charset="0"/>
              </a:defRPr>
            </a:lvl1pPr>
            <a:lvl2pPr>
              <a:buClr>
                <a:srgbClr val="0E51A5"/>
              </a:buClr>
              <a:defRPr b="0" i="0">
                <a:solidFill>
                  <a:schemeClr val="bg1"/>
                </a:solidFill>
                <a:latin typeface="Lato" charset="0"/>
                <a:ea typeface="Lato" charset="0"/>
                <a:cs typeface="Lato" charset="0"/>
              </a:defRPr>
            </a:lvl2pPr>
            <a:lvl3pPr>
              <a:buClr>
                <a:srgbClr val="0E51A5"/>
              </a:buClr>
              <a:defRPr b="0" i="0">
                <a:solidFill>
                  <a:schemeClr val="bg1"/>
                </a:solidFill>
                <a:latin typeface="Lato" charset="0"/>
                <a:ea typeface="Lato" charset="0"/>
                <a:cs typeface="Lato" charset="0"/>
              </a:defRPr>
            </a:lvl3pPr>
            <a:lvl4pPr>
              <a:buClr>
                <a:srgbClr val="0E51A5"/>
              </a:buClr>
              <a:defRPr b="0" i="0">
                <a:solidFill>
                  <a:schemeClr val="bg1"/>
                </a:solidFill>
                <a:latin typeface="Lato" charset="0"/>
                <a:ea typeface="Lato" charset="0"/>
                <a:cs typeface="Lato" charset="0"/>
              </a:defRPr>
            </a:lvl4pPr>
            <a:lvl5pPr>
              <a:buClr>
                <a:srgbClr val="0E51A5"/>
              </a:buClr>
              <a:defRPr b="0" i="0">
                <a:solidFill>
                  <a:schemeClr val="bg1"/>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p>
        </p:txBody>
      </p:sp>
      <p:sp>
        <p:nvSpPr>
          <p:cNvPr id="6" name="Slide Number Placeholder 5"/>
          <p:cNvSpPr>
            <a:spLocks noGrp="1"/>
          </p:cNvSpPr>
          <p:nvPr>
            <p:ph type="sldNum" sz="quarter" idx="12"/>
          </p:nvPr>
        </p:nvSpPr>
        <p:spPr>
          <a:xfrm>
            <a:off x="9261069" y="6399212"/>
            <a:ext cx="2743200" cy="365125"/>
          </a:xfrm>
        </p:spPr>
        <p:txBody>
          <a:bodyPr/>
          <a:lstStyle>
            <a:lvl1pPr>
              <a:defRPr b="0" i="0">
                <a:latin typeface="Lato" charset="0"/>
                <a:ea typeface="Lato" charset="0"/>
                <a:cs typeface="Lato" charset="0"/>
              </a:defRPr>
            </a:lvl1pPr>
          </a:lstStyle>
          <a:p>
            <a:fld id="{72B86793-F82B-EE4A-8D1A-6E85A08701B3}" type="slidenum">
              <a:rPr lang="en-US" smtClean="0"/>
              <a:pPr/>
              <a:t>‹#›</a:t>
            </a:fld>
            <a:endParaRPr lang="en-US" dirty="0"/>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pic>
        <p:nvPicPr>
          <p:cNvPr id="157" name="Picture 15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1" y="6375619"/>
            <a:ext cx="1861754" cy="388718"/>
          </a:xfrm>
          <a:prstGeom prst="rect">
            <a:avLst/>
          </a:prstGeom>
        </p:spPr>
      </p:pic>
    </p:spTree>
    <p:extLst>
      <p:ext uri="{BB962C8B-B14F-4D97-AF65-F5344CB8AC3E}">
        <p14:creationId xmlns:p14="http://schemas.microsoft.com/office/powerpoint/2010/main" val="824858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Bridge)">
    <p:bg>
      <p:bgPr>
        <a:solidFill>
          <a:schemeClr val="bg1"/>
        </a:solidFill>
        <a:effectLst/>
      </p:bgPr>
    </p:bg>
    <p:spTree>
      <p:nvGrpSpPr>
        <p:cNvPr id="1" name=""/>
        <p:cNvGrpSpPr/>
        <p:nvPr/>
      </p:nvGrpSpPr>
      <p:grpSpPr>
        <a:xfrm>
          <a:off x="0" y="0"/>
          <a:ext cx="0" cy="0"/>
          <a:chOff x="0" y="0"/>
          <a:chExt cx="0" cy="0"/>
        </a:xfrm>
      </p:grpSpPr>
      <p:pic>
        <p:nvPicPr>
          <p:cNvPr id="155" name="Picture 154"/>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6350" y="-15668"/>
            <a:ext cx="12219852" cy="6873667"/>
          </a:xfrm>
          <a:prstGeom prst="rect">
            <a:avLst/>
          </a:prstGeom>
        </p:spPr>
      </p:pic>
      <p:sp>
        <p:nvSpPr>
          <p:cNvPr id="159" name="Rectangle 158"/>
          <p:cNvSpPr/>
          <p:nvPr userDrawn="1"/>
        </p:nvSpPr>
        <p:spPr>
          <a:xfrm>
            <a:off x="-6350" y="-19052"/>
            <a:ext cx="12192000" cy="6877052"/>
          </a:xfrm>
          <a:prstGeom prst="rect">
            <a:avLst/>
          </a:prstGeom>
          <a:gradFill>
            <a:gsLst>
              <a:gs pos="0">
                <a:srgbClr val="0E51A5">
                  <a:alpha val="75000"/>
                </a:srgbClr>
              </a:gs>
              <a:gs pos="100000">
                <a:schemeClr val="tx1">
                  <a:alpha val="2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i="0" dirty="0">
              <a:latin typeface="Lato" charset="0"/>
              <a:ea typeface="Lato" charset="0"/>
              <a:cs typeface="Lato" charset="0"/>
            </a:endParaRPr>
          </a:p>
        </p:txBody>
      </p:sp>
      <p:sp>
        <p:nvSpPr>
          <p:cNvPr id="2" name="Title 1"/>
          <p:cNvSpPr>
            <a:spLocks noGrp="1"/>
          </p:cNvSpPr>
          <p:nvPr>
            <p:ph type="ctrTitle" hasCustomPrompt="1"/>
          </p:nvPr>
        </p:nvSpPr>
        <p:spPr>
          <a:xfrm>
            <a:off x="1524000" y="2687255"/>
            <a:ext cx="9144000" cy="1644901"/>
          </a:xfrm>
        </p:spPr>
        <p:txBody>
          <a:bodyPr anchor="b">
            <a:normAutofit/>
          </a:bodyPr>
          <a:lstStyle>
            <a:lvl1pPr algn="ctr">
              <a:defRPr sz="4800" b="1" i="0">
                <a:solidFill>
                  <a:schemeClr val="bg1"/>
                </a:solidFill>
                <a:latin typeface="Lato" charset="0"/>
                <a:ea typeface="Lato" charset="0"/>
                <a:cs typeface="Lato" charset="0"/>
              </a:defRPr>
            </a:lvl1pPr>
          </a:lstStyle>
          <a:p>
            <a:r>
              <a:rPr lang="en-US" dirty="0"/>
              <a:t>CLICK TO EDIT MASTER TITLE STYLE</a:t>
            </a:r>
          </a:p>
        </p:txBody>
      </p:sp>
      <p:sp>
        <p:nvSpPr>
          <p:cNvPr id="3" name="Subtitle 2"/>
          <p:cNvSpPr>
            <a:spLocks noGrp="1"/>
          </p:cNvSpPr>
          <p:nvPr>
            <p:ph type="subTitle" idx="1"/>
          </p:nvPr>
        </p:nvSpPr>
        <p:spPr>
          <a:xfrm>
            <a:off x="1524000" y="4332156"/>
            <a:ext cx="9144000" cy="925643"/>
          </a:xfrm>
        </p:spPr>
        <p:txBody>
          <a:bodyPr/>
          <a:lstStyle>
            <a:lvl1pPr marL="0" indent="0" algn="ctr">
              <a:buNone/>
              <a:defRPr sz="2400" b="0" i="0">
                <a:solidFill>
                  <a:srgbClr val="C0C0C0"/>
                </a:solidFill>
                <a:latin typeface="Lato" charset="0"/>
                <a:ea typeface="Lato" charset="0"/>
                <a:cs typeface="Lat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oup 6"/>
          <p:cNvGrpSpPr/>
          <p:nvPr userDrawn="1"/>
        </p:nvGrpSpPr>
        <p:grpSpPr>
          <a:xfrm>
            <a:off x="-201766" y="-141165"/>
            <a:ext cx="12586564" cy="7136527"/>
            <a:chOff x="-151325" y="-141165"/>
            <a:chExt cx="9439923" cy="7136527"/>
          </a:xfrm>
        </p:grpSpPr>
        <p:grpSp>
          <p:nvGrpSpPr>
            <p:cNvPr id="8" name="Group 7"/>
            <p:cNvGrpSpPr/>
            <p:nvPr userDrawn="1"/>
          </p:nvGrpSpPr>
          <p:grpSpPr>
            <a:xfrm>
              <a:off x="457731" y="6873247"/>
              <a:ext cx="8226688" cy="122115"/>
              <a:chOff x="457731" y="6582508"/>
              <a:chExt cx="8226688" cy="486507"/>
            </a:xfrm>
          </p:grpSpPr>
          <p:cxnSp>
            <p:nvCxnSpPr>
              <p:cNvPr id="117" name="Straight Connector 1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9" name="Group 118"/>
              <p:cNvGrpSpPr/>
              <p:nvPr userDrawn="1"/>
            </p:nvGrpSpPr>
            <p:grpSpPr>
              <a:xfrm>
                <a:off x="7986158" y="6582508"/>
                <a:ext cx="152400" cy="486507"/>
                <a:chOff x="7983415" y="6582508"/>
                <a:chExt cx="152400" cy="486507"/>
              </a:xfrm>
            </p:grpSpPr>
            <p:cxnSp>
              <p:nvCxnSpPr>
                <p:cNvPr id="150" name="Straight Connector 1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userDrawn="1"/>
            </p:nvGrpSpPr>
            <p:grpSpPr>
              <a:xfrm>
                <a:off x="7287901" y="6582508"/>
                <a:ext cx="152400" cy="486507"/>
                <a:chOff x="7983415" y="6582508"/>
                <a:chExt cx="152400" cy="486507"/>
              </a:xfrm>
            </p:grpSpPr>
            <p:cxnSp>
              <p:nvCxnSpPr>
                <p:cNvPr id="148" name="Straight Connector 1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6589644" y="6582508"/>
                <a:ext cx="152400" cy="486507"/>
                <a:chOff x="7983415" y="6582508"/>
                <a:chExt cx="152400" cy="486507"/>
              </a:xfrm>
            </p:grpSpPr>
            <p:cxnSp>
              <p:nvCxnSpPr>
                <p:cNvPr id="146" name="Straight Connector 1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5891387" y="6582508"/>
                <a:ext cx="152400" cy="486507"/>
                <a:chOff x="7983415" y="6582508"/>
                <a:chExt cx="152400" cy="486507"/>
              </a:xfrm>
            </p:grpSpPr>
            <p:cxnSp>
              <p:nvCxnSpPr>
                <p:cNvPr id="144" name="Straight Connector 1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193130" y="6582508"/>
                <a:ext cx="152400" cy="486507"/>
                <a:chOff x="7983415" y="6582508"/>
                <a:chExt cx="152400" cy="486507"/>
              </a:xfrm>
            </p:grpSpPr>
            <p:cxnSp>
              <p:nvCxnSpPr>
                <p:cNvPr id="142" name="Straight Connector 1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4494873" y="6582508"/>
                <a:ext cx="152400" cy="486507"/>
                <a:chOff x="7983415" y="6582508"/>
                <a:chExt cx="152400" cy="486507"/>
              </a:xfrm>
            </p:grpSpPr>
            <p:cxnSp>
              <p:nvCxnSpPr>
                <p:cNvPr id="140" name="Straight Connector 1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3796616" y="6582508"/>
                <a:ext cx="152400" cy="486507"/>
                <a:chOff x="7983415" y="6582508"/>
                <a:chExt cx="152400" cy="486507"/>
              </a:xfrm>
            </p:grpSpPr>
            <p:cxnSp>
              <p:nvCxnSpPr>
                <p:cNvPr id="138" name="Straight Connector 1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098359" y="6582508"/>
                <a:ext cx="152400" cy="486507"/>
                <a:chOff x="7983415" y="6582508"/>
                <a:chExt cx="152400" cy="486507"/>
              </a:xfrm>
            </p:grpSpPr>
            <p:cxnSp>
              <p:nvCxnSpPr>
                <p:cNvPr id="136" name="Straight Connector 1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2400102" y="6582508"/>
                <a:ext cx="152400" cy="486507"/>
                <a:chOff x="7983415" y="6582508"/>
                <a:chExt cx="152400" cy="486507"/>
              </a:xfrm>
            </p:grpSpPr>
            <p:cxnSp>
              <p:nvCxnSpPr>
                <p:cNvPr id="134" name="Straight Connector 1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1701845" y="6582508"/>
                <a:ext cx="152400" cy="486507"/>
                <a:chOff x="7983415" y="6582508"/>
                <a:chExt cx="152400" cy="486507"/>
              </a:xfrm>
            </p:grpSpPr>
            <p:cxnSp>
              <p:nvCxnSpPr>
                <p:cNvPr id="132" name="Straight Connector 1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003588" y="6582508"/>
                <a:ext cx="152400" cy="486507"/>
                <a:chOff x="7983415" y="6582508"/>
                <a:chExt cx="152400" cy="486507"/>
              </a:xfrm>
            </p:grpSpPr>
            <p:cxnSp>
              <p:nvCxnSpPr>
                <p:cNvPr id="130" name="Straight Connector 1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userDrawn="1"/>
          </p:nvGrpSpPr>
          <p:grpSpPr>
            <a:xfrm>
              <a:off x="-151325" y="454007"/>
              <a:ext cx="122115" cy="5945205"/>
              <a:chOff x="-238875" y="454007"/>
              <a:chExt cx="122115" cy="5945205"/>
            </a:xfrm>
          </p:grpSpPr>
          <p:cxnSp>
            <p:nvCxnSpPr>
              <p:cNvPr id="82" name="Straight Connector 8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3" name="Group 82"/>
              <p:cNvGrpSpPr/>
              <p:nvPr userDrawn="1"/>
            </p:nvGrpSpPr>
            <p:grpSpPr>
              <a:xfrm rot="5400000">
                <a:off x="-254017" y="5940709"/>
                <a:ext cx="152400" cy="122115"/>
                <a:chOff x="7983415" y="6582508"/>
                <a:chExt cx="152400" cy="486507"/>
              </a:xfrm>
            </p:grpSpPr>
            <p:cxnSp>
              <p:nvCxnSpPr>
                <p:cNvPr id="115" name="Straight Connector 1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userDrawn="1"/>
            </p:nvGrpSpPr>
            <p:grpSpPr>
              <a:xfrm rot="5400000">
                <a:off x="-254017" y="5467067"/>
                <a:ext cx="152400" cy="122115"/>
                <a:chOff x="7983415" y="6582508"/>
                <a:chExt cx="152400" cy="486507"/>
              </a:xfrm>
            </p:grpSpPr>
            <p:cxnSp>
              <p:nvCxnSpPr>
                <p:cNvPr id="113" name="Straight Connector 1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4993425"/>
                <a:ext cx="152400" cy="122115"/>
                <a:chOff x="7983415" y="6582508"/>
                <a:chExt cx="152400" cy="486507"/>
              </a:xfrm>
            </p:grpSpPr>
            <p:cxnSp>
              <p:nvCxnSpPr>
                <p:cNvPr id="111" name="Straight Connector 1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519783"/>
                <a:ext cx="152400" cy="122115"/>
                <a:chOff x="7983415" y="6582508"/>
                <a:chExt cx="152400" cy="486507"/>
              </a:xfrm>
            </p:grpSpPr>
            <p:cxnSp>
              <p:nvCxnSpPr>
                <p:cNvPr id="109" name="Straight Connector 1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046141"/>
                <a:ext cx="152400" cy="122115"/>
                <a:chOff x="7983415" y="6582508"/>
                <a:chExt cx="152400" cy="486507"/>
              </a:xfrm>
            </p:grpSpPr>
            <p:cxnSp>
              <p:nvCxnSpPr>
                <p:cNvPr id="107" name="Straight Connector 1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3572499"/>
                <a:ext cx="152400" cy="122115"/>
                <a:chOff x="7983415" y="6582508"/>
                <a:chExt cx="152400" cy="486507"/>
              </a:xfrm>
            </p:grpSpPr>
            <p:cxnSp>
              <p:nvCxnSpPr>
                <p:cNvPr id="105" name="Straight Connector 1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098857"/>
                <a:ext cx="152400" cy="122115"/>
                <a:chOff x="7983415" y="6582508"/>
                <a:chExt cx="152400" cy="486507"/>
              </a:xfrm>
            </p:grpSpPr>
            <p:cxnSp>
              <p:nvCxnSpPr>
                <p:cNvPr id="103" name="Straight Connector 1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2625215"/>
                <a:ext cx="152400" cy="122115"/>
                <a:chOff x="7983415" y="6582508"/>
                <a:chExt cx="152400" cy="486507"/>
              </a:xfrm>
            </p:grpSpPr>
            <p:cxnSp>
              <p:nvCxnSpPr>
                <p:cNvPr id="101" name="Straight Connector 1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151573"/>
                <a:ext cx="152400" cy="122115"/>
                <a:chOff x="7983415" y="6582508"/>
                <a:chExt cx="152400" cy="486507"/>
              </a:xfrm>
            </p:grpSpPr>
            <p:cxnSp>
              <p:nvCxnSpPr>
                <p:cNvPr id="99" name="Straight Connector 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1677931"/>
                <a:ext cx="152400" cy="122115"/>
                <a:chOff x="7983415" y="6582508"/>
                <a:chExt cx="152400" cy="486507"/>
              </a:xfrm>
            </p:grpSpPr>
            <p:cxnSp>
              <p:nvCxnSpPr>
                <p:cNvPr id="97" name="Straight Connector 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997340"/>
                <a:ext cx="152400" cy="122115"/>
                <a:chOff x="7983415" y="6582508"/>
                <a:chExt cx="152400" cy="486507"/>
              </a:xfrm>
            </p:grpSpPr>
            <p:cxnSp>
              <p:nvCxnSpPr>
                <p:cNvPr id="95" name="Straight Connector 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p:cNvGrpSpPr/>
            <p:nvPr userDrawn="1"/>
          </p:nvGrpSpPr>
          <p:grpSpPr>
            <a:xfrm>
              <a:off x="9166483" y="454007"/>
              <a:ext cx="122115" cy="5945205"/>
              <a:chOff x="-238875" y="454007"/>
              <a:chExt cx="122115" cy="5945205"/>
            </a:xfrm>
          </p:grpSpPr>
          <p:cxnSp>
            <p:nvCxnSpPr>
              <p:cNvPr id="47" name="Straight Connector 4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p:cNvGrpSpPr/>
              <p:nvPr userDrawn="1"/>
            </p:nvGrpSpPr>
            <p:grpSpPr>
              <a:xfrm rot="5400000">
                <a:off x="-254017" y="5940709"/>
                <a:ext cx="152400" cy="122115"/>
                <a:chOff x="7983415" y="6582508"/>
                <a:chExt cx="152400" cy="486507"/>
              </a:xfrm>
            </p:grpSpPr>
            <p:cxnSp>
              <p:nvCxnSpPr>
                <p:cNvPr id="80" name="Straight Connector 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userDrawn="1"/>
            </p:nvGrpSpPr>
            <p:grpSpPr>
              <a:xfrm rot="5400000">
                <a:off x="-254017" y="5467067"/>
                <a:ext cx="152400" cy="122115"/>
                <a:chOff x="7983415" y="6582508"/>
                <a:chExt cx="152400" cy="486507"/>
              </a:xfrm>
            </p:grpSpPr>
            <p:cxnSp>
              <p:nvCxnSpPr>
                <p:cNvPr id="78" name="Straight Connector 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4993425"/>
                <a:ext cx="152400" cy="122115"/>
                <a:chOff x="7983415" y="6582508"/>
                <a:chExt cx="152400" cy="486507"/>
              </a:xfrm>
            </p:grpSpPr>
            <p:cxnSp>
              <p:nvCxnSpPr>
                <p:cNvPr id="76" name="Straight Connector 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519783"/>
                <a:ext cx="152400" cy="122115"/>
                <a:chOff x="7983415" y="6582508"/>
                <a:chExt cx="152400" cy="486507"/>
              </a:xfrm>
            </p:grpSpPr>
            <p:cxnSp>
              <p:nvCxnSpPr>
                <p:cNvPr id="74" name="Straight Connector 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046141"/>
                <a:ext cx="152400" cy="122115"/>
                <a:chOff x="7983415" y="6582508"/>
                <a:chExt cx="152400" cy="486507"/>
              </a:xfrm>
            </p:grpSpPr>
            <p:cxnSp>
              <p:nvCxnSpPr>
                <p:cNvPr id="72" name="Straight Connector 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3572499"/>
                <a:ext cx="152400" cy="122115"/>
                <a:chOff x="7983415" y="6582508"/>
                <a:chExt cx="152400" cy="486507"/>
              </a:xfrm>
            </p:grpSpPr>
            <p:cxnSp>
              <p:nvCxnSpPr>
                <p:cNvPr id="70" name="Straight Connector 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098857"/>
                <a:ext cx="152400" cy="122115"/>
                <a:chOff x="7983415" y="6582508"/>
                <a:chExt cx="152400" cy="486507"/>
              </a:xfrm>
            </p:grpSpPr>
            <p:cxnSp>
              <p:nvCxnSpPr>
                <p:cNvPr id="68" name="Straight Connector 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2625215"/>
                <a:ext cx="152400" cy="122115"/>
                <a:chOff x="7983415" y="6582508"/>
                <a:chExt cx="152400" cy="486507"/>
              </a:xfrm>
            </p:grpSpPr>
            <p:cxnSp>
              <p:nvCxnSpPr>
                <p:cNvPr id="66" name="Straight Connector 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151573"/>
                <a:ext cx="152400" cy="122115"/>
                <a:chOff x="7983415" y="6582508"/>
                <a:chExt cx="152400" cy="486507"/>
              </a:xfrm>
            </p:grpSpPr>
            <p:cxnSp>
              <p:nvCxnSpPr>
                <p:cNvPr id="64" name="Straight Connector 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1677931"/>
                <a:ext cx="152400" cy="122115"/>
                <a:chOff x="7983415" y="6582508"/>
                <a:chExt cx="152400" cy="486507"/>
              </a:xfrm>
            </p:grpSpPr>
            <p:cxnSp>
              <p:nvCxnSpPr>
                <p:cNvPr id="62" name="Straight Connector 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997340"/>
                <a:ext cx="152400" cy="122115"/>
                <a:chOff x="7983415" y="6582508"/>
                <a:chExt cx="152400" cy="486507"/>
              </a:xfrm>
            </p:grpSpPr>
            <p:cxnSp>
              <p:nvCxnSpPr>
                <p:cNvPr id="60" name="Straight Connector 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457731" y="-141165"/>
              <a:ext cx="8226688" cy="122115"/>
              <a:chOff x="457731" y="6582508"/>
              <a:chExt cx="8226688" cy="486507"/>
            </a:xfrm>
          </p:grpSpPr>
          <p:cxnSp>
            <p:nvCxnSpPr>
              <p:cNvPr id="12" name="Straight Connector 1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7986158" y="6582508"/>
                <a:ext cx="152400" cy="486507"/>
                <a:chOff x="7983415" y="6582508"/>
                <a:chExt cx="152400" cy="486507"/>
              </a:xfrm>
            </p:grpSpPr>
            <p:cxnSp>
              <p:nvCxnSpPr>
                <p:cNvPr id="45" name="Straight Connector 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7287901" y="6582508"/>
                <a:ext cx="152400" cy="486507"/>
                <a:chOff x="7983415" y="6582508"/>
                <a:chExt cx="152400" cy="486507"/>
              </a:xfrm>
            </p:grpSpPr>
            <p:cxnSp>
              <p:nvCxnSpPr>
                <p:cNvPr id="43" name="Straight Connector 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6589644" y="6582508"/>
                <a:ext cx="152400" cy="486507"/>
                <a:chOff x="7983415" y="6582508"/>
                <a:chExt cx="152400" cy="486507"/>
              </a:xfrm>
            </p:grpSpPr>
            <p:cxnSp>
              <p:nvCxnSpPr>
                <p:cNvPr id="41" name="Straight Connector 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5891387" y="6582508"/>
                <a:ext cx="152400" cy="486507"/>
                <a:chOff x="7983415" y="6582508"/>
                <a:chExt cx="152400" cy="486507"/>
              </a:xfrm>
            </p:grpSpPr>
            <p:cxnSp>
              <p:nvCxnSpPr>
                <p:cNvPr id="39" name="Straight Connector 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193130" y="6582508"/>
                <a:ext cx="152400" cy="486507"/>
                <a:chOff x="7983415" y="6582508"/>
                <a:chExt cx="152400" cy="486507"/>
              </a:xfrm>
            </p:grpSpPr>
            <p:cxnSp>
              <p:nvCxnSpPr>
                <p:cNvPr id="37" name="Straight Connector 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4494873" y="6582508"/>
                <a:ext cx="152400" cy="486507"/>
                <a:chOff x="7983415" y="6582508"/>
                <a:chExt cx="152400" cy="486507"/>
              </a:xfrm>
            </p:grpSpPr>
            <p:cxnSp>
              <p:nvCxnSpPr>
                <p:cNvPr id="35" name="Straight Connector 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3796616" y="6582508"/>
                <a:ext cx="152400" cy="486507"/>
                <a:chOff x="7983415" y="6582508"/>
                <a:chExt cx="152400" cy="486507"/>
              </a:xfrm>
            </p:grpSpPr>
            <p:cxnSp>
              <p:nvCxnSpPr>
                <p:cNvPr id="33" name="Straight Connector 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098359" y="6582508"/>
                <a:ext cx="152400" cy="486507"/>
                <a:chOff x="7983415" y="6582508"/>
                <a:chExt cx="152400" cy="486507"/>
              </a:xfrm>
            </p:grpSpPr>
            <p:cxnSp>
              <p:nvCxnSpPr>
                <p:cNvPr id="31" name="Straight Connector 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2400102" y="6582508"/>
                <a:ext cx="152400" cy="486507"/>
                <a:chOff x="7983415" y="6582508"/>
                <a:chExt cx="152400" cy="486507"/>
              </a:xfrm>
            </p:grpSpPr>
            <p:cxnSp>
              <p:nvCxnSpPr>
                <p:cNvPr id="29" name="Straight Connector 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1701845" y="6582508"/>
                <a:ext cx="152400" cy="486507"/>
                <a:chOff x="7983415" y="6582508"/>
                <a:chExt cx="152400" cy="486507"/>
              </a:xfrm>
            </p:grpSpPr>
            <p:cxnSp>
              <p:nvCxnSpPr>
                <p:cNvPr id="27" name="Straight Connector 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003588" y="6582508"/>
                <a:ext cx="152400" cy="486507"/>
                <a:chOff x="7983415" y="6582508"/>
                <a:chExt cx="152400" cy="486507"/>
              </a:xfrm>
            </p:grpSpPr>
            <p:cxnSp>
              <p:nvCxnSpPr>
                <p:cNvPr id="25" name="Straight Connector 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6" name="Picture 15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446063" y="982198"/>
            <a:ext cx="7287174" cy="1521498"/>
          </a:xfrm>
          <a:prstGeom prst="rect">
            <a:avLst/>
          </a:prstGeom>
        </p:spPr>
      </p:pic>
      <p:sp>
        <p:nvSpPr>
          <p:cNvPr id="157" name="Footer Placeholder 4"/>
          <p:cNvSpPr>
            <a:spLocks noGrp="1"/>
          </p:cNvSpPr>
          <p:nvPr>
            <p:ph type="ftr" sz="quarter" idx="11"/>
          </p:nvPr>
        </p:nvSpPr>
        <p:spPr>
          <a:xfrm>
            <a:off x="241196" y="6399212"/>
            <a:ext cx="4114800" cy="365125"/>
          </a:xfrm>
        </p:spPr>
        <p:txBody>
          <a:bodyPr/>
          <a:lstStyle>
            <a:lvl1pPr algn="l">
              <a:defRPr b="0" i="0">
                <a:solidFill>
                  <a:srgbClr val="C0C0C0"/>
                </a:solidFill>
                <a:latin typeface="Lato" charset="0"/>
                <a:ea typeface="Lato" charset="0"/>
                <a:cs typeface="Lato" charset="0"/>
              </a:defRPr>
            </a:lvl1pPr>
          </a:lstStyle>
          <a:p>
            <a:endParaRPr lang="en-US" dirty="0"/>
          </a:p>
        </p:txBody>
      </p:sp>
      <p:sp>
        <p:nvSpPr>
          <p:cNvPr id="158" name="Slide Number Placeholder 5"/>
          <p:cNvSpPr>
            <a:spLocks noGrp="1"/>
          </p:cNvSpPr>
          <p:nvPr>
            <p:ph type="sldNum" sz="quarter" idx="12"/>
          </p:nvPr>
        </p:nvSpPr>
        <p:spPr>
          <a:xfrm>
            <a:off x="9261069" y="6399212"/>
            <a:ext cx="2743200" cy="365125"/>
          </a:xfrm>
        </p:spPr>
        <p:txBody>
          <a:bodyPr/>
          <a:lstStyle>
            <a:lvl1pPr>
              <a:defRPr b="0" i="0">
                <a:solidFill>
                  <a:srgbClr val="C0C0C0"/>
                </a:solidFill>
                <a:latin typeface="Lato" charset="0"/>
                <a:ea typeface="Lato" charset="0"/>
                <a:cs typeface="Lato" charset="0"/>
              </a:defRPr>
            </a:lvl1pPr>
          </a:lstStyle>
          <a:p>
            <a:fld id="{72B86793-F82B-EE4A-8D1A-6E85A08701B3}" type="slidenum">
              <a:rPr lang="en-US" smtClean="0"/>
              <a:pPr/>
              <a:t>‹#›</a:t>
            </a:fld>
            <a:endParaRPr lang="en-US" dirty="0"/>
          </a:p>
        </p:txBody>
      </p:sp>
      <p:sp>
        <p:nvSpPr>
          <p:cNvPr id="154" name="Date Placeholder 3"/>
          <p:cNvSpPr>
            <a:spLocks noGrp="1"/>
          </p:cNvSpPr>
          <p:nvPr>
            <p:ph type="dt" sz="half" idx="10"/>
          </p:nvPr>
        </p:nvSpPr>
        <p:spPr>
          <a:xfrm>
            <a:off x="1524000" y="5291006"/>
            <a:ext cx="2743200" cy="365125"/>
          </a:xfrm>
        </p:spPr>
        <p:txBody>
          <a:bodyPr vert="horz" lIns="91440" tIns="45720" rIns="91440" bIns="45720" rtlCol="0" anchor="ctr"/>
          <a:lstStyle>
            <a:lvl1pPr>
              <a:defRPr lang="en-US" b="0" i="0" smtClean="0">
                <a:solidFill>
                  <a:srgbClr val="C0C0C0"/>
                </a:solidFill>
                <a:latin typeface="Lato" charset="0"/>
                <a:ea typeface="Lato" charset="0"/>
                <a:cs typeface="Lato" charset="0"/>
              </a:defRPr>
            </a:lvl1pPr>
          </a:lstStyle>
          <a:p>
            <a:fld id="{F14765C9-34C0-D94C-81ED-0A40FC1B5E1F}" type="datetimeFigureOut">
              <a:rPr lang="bg-BG" smtClean="0"/>
              <a:pPr/>
              <a:t>4.1.2019 г.</a:t>
            </a:fld>
            <a:endParaRPr lang="bg-BG" dirty="0"/>
          </a:p>
        </p:txBody>
      </p:sp>
    </p:spTree>
    <p:extLst>
      <p:ext uri="{BB962C8B-B14F-4D97-AF65-F5344CB8AC3E}">
        <p14:creationId xmlns:p14="http://schemas.microsoft.com/office/powerpoint/2010/main" val="631932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3" name="Rectangle 152"/>
          <p:cNvSpPr/>
          <p:nvPr userDrawn="1"/>
        </p:nvSpPr>
        <p:spPr>
          <a:xfrm>
            <a:off x="0" y="-19050"/>
            <a:ext cx="12192000" cy="687705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srgbClr val="FFFFFF"/>
              </a:solidFill>
              <a:latin typeface="Lato" charset="0"/>
              <a:ea typeface="Lato" charset="0"/>
              <a:cs typeface="Lato" charset="0"/>
            </a:endParaRPr>
          </a:p>
        </p:txBody>
      </p:sp>
      <p:sp>
        <p:nvSpPr>
          <p:cNvPr id="2" name="Title 1"/>
          <p:cNvSpPr>
            <a:spLocks noGrp="1"/>
          </p:cNvSpPr>
          <p:nvPr>
            <p:ph type="ctrTitle" hasCustomPrompt="1"/>
          </p:nvPr>
        </p:nvSpPr>
        <p:spPr>
          <a:xfrm>
            <a:off x="1524000" y="2687255"/>
            <a:ext cx="9144000" cy="1644901"/>
          </a:xfrm>
        </p:spPr>
        <p:txBody>
          <a:bodyPr anchor="b">
            <a:normAutofit/>
          </a:bodyPr>
          <a:lstStyle>
            <a:lvl1pPr algn="ctr">
              <a:defRPr sz="4800" b="1" i="0">
                <a:solidFill>
                  <a:schemeClr val="bg1"/>
                </a:solidFill>
                <a:latin typeface="Lato" charset="0"/>
                <a:ea typeface="Lato" charset="0"/>
                <a:cs typeface="Lato" charset="0"/>
              </a:defRPr>
            </a:lvl1pPr>
          </a:lstStyle>
          <a:p>
            <a:r>
              <a:rPr lang="en-US" dirty="0"/>
              <a:t>CLICK TO EDIT MASTER TITLE STYLE</a:t>
            </a:r>
          </a:p>
        </p:txBody>
      </p:sp>
      <p:sp>
        <p:nvSpPr>
          <p:cNvPr id="3" name="Subtitle 2"/>
          <p:cNvSpPr>
            <a:spLocks noGrp="1"/>
          </p:cNvSpPr>
          <p:nvPr>
            <p:ph type="subTitle" idx="1"/>
          </p:nvPr>
        </p:nvSpPr>
        <p:spPr>
          <a:xfrm>
            <a:off x="1524000" y="4332156"/>
            <a:ext cx="9144000" cy="925643"/>
          </a:xfrm>
        </p:spPr>
        <p:txBody>
          <a:bodyPr/>
          <a:lstStyle>
            <a:lvl1pPr marL="0" indent="0" algn="ctr">
              <a:buNone/>
              <a:defRPr sz="2400" b="0" i="0">
                <a:solidFill>
                  <a:srgbClr val="C0C0C0"/>
                </a:solidFill>
                <a:latin typeface="Lato" charset="0"/>
                <a:ea typeface="Lato" charset="0"/>
                <a:cs typeface="Lat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oup 6"/>
          <p:cNvGrpSpPr/>
          <p:nvPr userDrawn="1"/>
        </p:nvGrpSpPr>
        <p:grpSpPr>
          <a:xfrm>
            <a:off x="-201766" y="-141165"/>
            <a:ext cx="12586564" cy="7136527"/>
            <a:chOff x="-151325" y="-141165"/>
            <a:chExt cx="9439923" cy="7136527"/>
          </a:xfrm>
        </p:grpSpPr>
        <p:grpSp>
          <p:nvGrpSpPr>
            <p:cNvPr id="8" name="Group 7"/>
            <p:cNvGrpSpPr/>
            <p:nvPr userDrawn="1"/>
          </p:nvGrpSpPr>
          <p:grpSpPr>
            <a:xfrm>
              <a:off x="457731" y="6873247"/>
              <a:ext cx="8226688" cy="122115"/>
              <a:chOff x="457731" y="6582508"/>
              <a:chExt cx="8226688" cy="486507"/>
            </a:xfrm>
          </p:grpSpPr>
          <p:cxnSp>
            <p:nvCxnSpPr>
              <p:cNvPr id="117" name="Straight Connector 1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9" name="Group 118"/>
              <p:cNvGrpSpPr/>
              <p:nvPr userDrawn="1"/>
            </p:nvGrpSpPr>
            <p:grpSpPr>
              <a:xfrm>
                <a:off x="7986158" y="6582508"/>
                <a:ext cx="152400" cy="486507"/>
                <a:chOff x="7983415" y="6582508"/>
                <a:chExt cx="152400" cy="486507"/>
              </a:xfrm>
            </p:grpSpPr>
            <p:cxnSp>
              <p:nvCxnSpPr>
                <p:cNvPr id="150" name="Straight Connector 1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userDrawn="1"/>
            </p:nvGrpSpPr>
            <p:grpSpPr>
              <a:xfrm>
                <a:off x="7287901" y="6582508"/>
                <a:ext cx="152400" cy="486507"/>
                <a:chOff x="7983415" y="6582508"/>
                <a:chExt cx="152400" cy="486507"/>
              </a:xfrm>
            </p:grpSpPr>
            <p:cxnSp>
              <p:nvCxnSpPr>
                <p:cNvPr id="148" name="Straight Connector 1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6589644" y="6582508"/>
                <a:ext cx="152400" cy="486507"/>
                <a:chOff x="7983415" y="6582508"/>
                <a:chExt cx="152400" cy="486507"/>
              </a:xfrm>
            </p:grpSpPr>
            <p:cxnSp>
              <p:nvCxnSpPr>
                <p:cNvPr id="146" name="Straight Connector 1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5891387" y="6582508"/>
                <a:ext cx="152400" cy="486507"/>
                <a:chOff x="7983415" y="6582508"/>
                <a:chExt cx="152400" cy="486507"/>
              </a:xfrm>
            </p:grpSpPr>
            <p:cxnSp>
              <p:nvCxnSpPr>
                <p:cNvPr id="144" name="Straight Connector 1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193130" y="6582508"/>
                <a:ext cx="152400" cy="486507"/>
                <a:chOff x="7983415" y="6582508"/>
                <a:chExt cx="152400" cy="486507"/>
              </a:xfrm>
            </p:grpSpPr>
            <p:cxnSp>
              <p:nvCxnSpPr>
                <p:cNvPr id="142" name="Straight Connector 1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4494873" y="6582508"/>
                <a:ext cx="152400" cy="486507"/>
                <a:chOff x="7983415" y="6582508"/>
                <a:chExt cx="152400" cy="486507"/>
              </a:xfrm>
            </p:grpSpPr>
            <p:cxnSp>
              <p:nvCxnSpPr>
                <p:cNvPr id="140" name="Straight Connector 1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3796616" y="6582508"/>
                <a:ext cx="152400" cy="486507"/>
                <a:chOff x="7983415" y="6582508"/>
                <a:chExt cx="152400" cy="486507"/>
              </a:xfrm>
            </p:grpSpPr>
            <p:cxnSp>
              <p:nvCxnSpPr>
                <p:cNvPr id="138" name="Straight Connector 1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098359" y="6582508"/>
                <a:ext cx="152400" cy="486507"/>
                <a:chOff x="7983415" y="6582508"/>
                <a:chExt cx="152400" cy="486507"/>
              </a:xfrm>
            </p:grpSpPr>
            <p:cxnSp>
              <p:nvCxnSpPr>
                <p:cNvPr id="136" name="Straight Connector 1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2400102" y="6582508"/>
                <a:ext cx="152400" cy="486507"/>
                <a:chOff x="7983415" y="6582508"/>
                <a:chExt cx="152400" cy="486507"/>
              </a:xfrm>
            </p:grpSpPr>
            <p:cxnSp>
              <p:nvCxnSpPr>
                <p:cNvPr id="134" name="Straight Connector 1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1701845" y="6582508"/>
                <a:ext cx="152400" cy="486507"/>
                <a:chOff x="7983415" y="6582508"/>
                <a:chExt cx="152400" cy="486507"/>
              </a:xfrm>
            </p:grpSpPr>
            <p:cxnSp>
              <p:nvCxnSpPr>
                <p:cNvPr id="132" name="Straight Connector 1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003588" y="6582508"/>
                <a:ext cx="152400" cy="486507"/>
                <a:chOff x="7983415" y="6582508"/>
                <a:chExt cx="152400" cy="486507"/>
              </a:xfrm>
            </p:grpSpPr>
            <p:cxnSp>
              <p:nvCxnSpPr>
                <p:cNvPr id="130" name="Straight Connector 1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userDrawn="1"/>
          </p:nvGrpSpPr>
          <p:grpSpPr>
            <a:xfrm>
              <a:off x="-151325" y="454007"/>
              <a:ext cx="122115" cy="5945205"/>
              <a:chOff x="-238875" y="454007"/>
              <a:chExt cx="122115" cy="5945205"/>
            </a:xfrm>
          </p:grpSpPr>
          <p:cxnSp>
            <p:nvCxnSpPr>
              <p:cNvPr id="82" name="Straight Connector 8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3" name="Group 82"/>
              <p:cNvGrpSpPr/>
              <p:nvPr userDrawn="1"/>
            </p:nvGrpSpPr>
            <p:grpSpPr>
              <a:xfrm rot="5400000">
                <a:off x="-254017" y="5940709"/>
                <a:ext cx="152400" cy="122115"/>
                <a:chOff x="7983415" y="6582508"/>
                <a:chExt cx="152400" cy="486507"/>
              </a:xfrm>
            </p:grpSpPr>
            <p:cxnSp>
              <p:nvCxnSpPr>
                <p:cNvPr id="115" name="Straight Connector 1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userDrawn="1"/>
            </p:nvGrpSpPr>
            <p:grpSpPr>
              <a:xfrm rot="5400000">
                <a:off x="-254017" y="5467067"/>
                <a:ext cx="152400" cy="122115"/>
                <a:chOff x="7983415" y="6582508"/>
                <a:chExt cx="152400" cy="486507"/>
              </a:xfrm>
            </p:grpSpPr>
            <p:cxnSp>
              <p:nvCxnSpPr>
                <p:cNvPr id="113" name="Straight Connector 1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4993425"/>
                <a:ext cx="152400" cy="122115"/>
                <a:chOff x="7983415" y="6582508"/>
                <a:chExt cx="152400" cy="486507"/>
              </a:xfrm>
            </p:grpSpPr>
            <p:cxnSp>
              <p:nvCxnSpPr>
                <p:cNvPr id="111" name="Straight Connector 1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519783"/>
                <a:ext cx="152400" cy="122115"/>
                <a:chOff x="7983415" y="6582508"/>
                <a:chExt cx="152400" cy="486507"/>
              </a:xfrm>
            </p:grpSpPr>
            <p:cxnSp>
              <p:nvCxnSpPr>
                <p:cNvPr id="109" name="Straight Connector 1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046141"/>
                <a:ext cx="152400" cy="122115"/>
                <a:chOff x="7983415" y="6582508"/>
                <a:chExt cx="152400" cy="486507"/>
              </a:xfrm>
            </p:grpSpPr>
            <p:cxnSp>
              <p:nvCxnSpPr>
                <p:cNvPr id="107" name="Straight Connector 1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3572499"/>
                <a:ext cx="152400" cy="122115"/>
                <a:chOff x="7983415" y="6582508"/>
                <a:chExt cx="152400" cy="486507"/>
              </a:xfrm>
            </p:grpSpPr>
            <p:cxnSp>
              <p:nvCxnSpPr>
                <p:cNvPr id="105" name="Straight Connector 1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098857"/>
                <a:ext cx="152400" cy="122115"/>
                <a:chOff x="7983415" y="6582508"/>
                <a:chExt cx="152400" cy="486507"/>
              </a:xfrm>
            </p:grpSpPr>
            <p:cxnSp>
              <p:nvCxnSpPr>
                <p:cNvPr id="103" name="Straight Connector 1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2625215"/>
                <a:ext cx="152400" cy="122115"/>
                <a:chOff x="7983415" y="6582508"/>
                <a:chExt cx="152400" cy="486507"/>
              </a:xfrm>
            </p:grpSpPr>
            <p:cxnSp>
              <p:nvCxnSpPr>
                <p:cNvPr id="101" name="Straight Connector 1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151573"/>
                <a:ext cx="152400" cy="122115"/>
                <a:chOff x="7983415" y="6582508"/>
                <a:chExt cx="152400" cy="486507"/>
              </a:xfrm>
            </p:grpSpPr>
            <p:cxnSp>
              <p:nvCxnSpPr>
                <p:cNvPr id="99" name="Straight Connector 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1677931"/>
                <a:ext cx="152400" cy="122115"/>
                <a:chOff x="7983415" y="6582508"/>
                <a:chExt cx="152400" cy="486507"/>
              </a:xfrm>
            </p:grpSpPr>
            <p:cxnSp>
              <p:nvCxnSpPr>
                <p:cNvPr id="97" name="Straight Connector 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997340"/>
                <a:ext cx="152400" cy="122115"/>
                <a:chOff x="7983415" y="6582508"/>
                <a:chExt cx="152400" cy="486507"/>
              </a:xfrm>
            </p:grpSpPr>
            <p:cxnSp>
              <p:nvCxnSpPr>
                <p:cNvPr id="95" name="Straight Connector 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p:cNvGrpSpPr/>
            <p:nvPr userDrawn="1"/>
          </p:nvGrpSpPr>
          <p:grpSpPr>
            <a:xfrm>
              <a:off x="9166483" y="454007"/>
              <a:ext cx="122115" cy="5945205"/>
              <a:chOff x="-238875" y="454007"/>
              <a:chExt cx="122115" cy="5945205"/>
            </a:xfrm>
          </p:grpSpPr>
          <p:cxnSp>
            <p:nvCxnSpPr>
              <p:cNvPr id="47" name="Straight Connector 4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p:cNvGrpSpPr/>
              <p:nvPr userDrawn="1"/>
            </p:nvGrpSpPr>
            <p:grpSpPr>
              <a:xfrm rot="5400000">
                <a:off x="-254017" y="5940709"/>
                <a:ext cx="152400" cy="122115"/>
                <a:chOff x="7983415" y="6582508"/>
                <a:chExt cx="152400" cy="486507"/>
              </a:xfrm>
            </p:grpSpPr>
            <p:cxnSp>
              <p:nvCxnSpPr>
                <p:cNvPr id="80" name="Straight Connector 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userDrawn="1"/>
            </p:nvGrpSpPr>
            <p:grpSpPr>
              <a:xfrm rot="5400000">
                <a:off x="-254017" y="5467067"/>
                <a:ext cx="152400" cy="122115"/>
                <a:chOff x="7983415" y="6582508"/>
                <a:chExt cx="152400" cy="486507"/>
              </a:xfrm>
            </p:grpSpPr>
            <p:cxnSp>
              <p:nvCxnSpPr>
                <p:cNvPr id="78" name="Straight Connector 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4993425"/>
                <a:ext cx="152400" cy="122115"/>
                <a:chOff x="7983415" y="6582508"/>
                <a:chExt cx="152400" cy="486507"/>
              </a:xfrm>
            </p:grpSpPr>
            <p:cxnSp>
              <p:nvCxnSpPr>
                <p:cNvPr id="76" name="Straight Connector 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519783"/>
                <a:ext cx="152400" cy="122115"/>
                <a:chOff x="7983415" y="6582508"/>
                <a:chExt cx="152400" cy="486507"/>
              </a:xfrm>
            </p:grpSpPr>
            <p:cxnSp>
              <p:nvCxnSpPr>
                <p:cNvPr id="74" name="Straight Connector 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046141"/>
                <a:ext cx="152400" cy="122115"/>
                <a:chOff x="7983415" y="6582508"/>
                <a:chExt cx="152400" cy="486507"/>
              </a:xfrm>
            </p:grpSpPr>
            <p:cxnSp>
              <p:nvCxnSpPr>
                <p:cNvPr id="72" name="Straight Connector 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3572499"/>
                <a:ext cx="152400" cy="122115"/>
                <a:chOff x="7983415" y="6582508"/>
                <a:chExt cx="152400" cy="486507"/>
              </a:xfrm>
            </p:grpSpPr>
            <p:cxnSp>
              <p:nvCxnSpPr>
                <p:cNvPr id="70" name="Straight Connector 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098857"/>
                <a:ext cx="152400" cy="122115"/>
                <a:chOff x="7983415" y="6582508"/>
                <a:chExt cx="152400" cy="486507"/>
              </a:xfrm>
            </p:grpSpPr>
            <p:cxnSp>
              <p:nvCxnSpPr>
                <p:cNvPr id="68" name="Straight Connector 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2625215"/>
                <a:ext cx="152400" cy="122115"/>
                <a:chOff x="7983415" y="6582508"/>
                <a:chExt cx="152400" cy="486507"/>
              </a:xfrm>
            </p:grpSpPr>
            <p:cxnSp>
              <p:nvCxnSpPr>
                <p:cNvPr id="66" name="Straight Connector 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151573"/>
                <a:ext cx="152400" cy="122115"/>
                <a:chOff x="7983415" y="6582508"/>
                <a:chExt cx="152400" cy="486507"/>
              </a:xfrm>
            </p:grpSpPr>
            <p:cxnSp>
              <p:nvCxnSpPr>
                <p:cNvPr id="64" name="Straight Connector 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1677931"/>
                <a:ext cx="152400" cy="122115"/>
                <a:chOff x="7983415" y="6582508"/>
                <a:chExt cx="152400" cy="486507"/>
              </a:xfrm>
            </p:grpSpPr>
            <p:cxnSp>
              <p:nvCxnSpPr>
                <p:cNvPr id="62" name="Straight Connector 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997340"/>
                <a:ext cx="152400" cy="122115"/>
                <a:chOff x="7983415" y="6582508"/>
                <a:chExt cx="152400" cy="486507"/>
              </a:xfrm>
            </p:grpSpPr>
            <p:cxnSp>
              <p:nvCxnSpPr>
                <p:cNvPr id="60" name="Straight Connector 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457731" y="-141165"/>
              <a:ext cx="8226688" cy="122115"/>
              <a:chOff x="457731" y="6582508"/>
              <a:chExt cx="8226688" cy="486507"/>
            </a:xfrm>
          </p:grpSpPr>
          <p:cxnSp>
            <p:nvCxnSpPr>
              <p:cNvPr id="12" name="Straight Connector 1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7986158" y="6582508"/>
                <a:ext cx="152400" cy="486507"/>
                <a:chOff x="7983415" y="6582508"/>
                <a:chExt cx="152400" cy="486507"/>
              </a:xfrm>
            </p:grpSpPr>
            <p:cxnSp>
              <p:nvCxnSpPr>
                <p:cNvPr id="45" name="Straight Connector 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7287901" y="6582508"/>
                <a:ext cx="152400" cy="486507"/>
                <a:chOff x="7983415" y="6582508"/>
                <a:chExt cx="152400" cy="486507"/>
              </a:xfrm>
            </p:grpSpPr>
            <p:cxnSp>
              <p:nvCxnSpPr>
                <p:cNvPr id="43" name="Straight Connector 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6589644" y="6582508"/>
                <a:ext cx="152400" cy="486507"/>
                <a:chOff x="7983415" y="6582508"/>
                <a:chExt cx="152400" cy="486507"/>
              </a:xfrm>
            </p:grpSpPr>
            <p:cxnSp>
              <p:nvCxnSpPr>
                <p:cNvPr id="41" name="Straight Connector 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5891387" y="6582508"/>
                <a:ext cx="152400" cy="486507"/>
                <a:chOff x="7983415" y="6582508"/>
                <a:chExt cx="152400" cy="486507"/>
              </a:xfrm>
            </p:grpSpPr>
            <p:cxnSp>
              <p:nvCxnSpPr>
                <p:cNvPr id="39" name="Straight Connector 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193130" y="6582508"/>
                <a:ext cx="152400" cy="486507"/>
                <a:chOff x="7983415" y="6582508"/>
                <a:chExt cx="152400" cy="486507"/>
              </a:xfrm>
            </p:grpSpPr>
            <p:cxnSp>
              <p:nvCxnSpPr>
                <p:cNvPr id="37" name="Straight Connector 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4494873" y="6582508"/>
                <a:ext cx="152400" cy="486507"/>
                <a:chOff x="7983415" y="6582508"/>
                <a:chExt cx="152400" cy="486507"/>
              </a:xfrm>
            </p:grpSpPr>
            <p:cxnSp>
              <p:nvCxnSpPr>
                <p:cNvPr id="35" name="Straight Connector 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3796616" y="6582508"/>
                <a:ext cx="152400" cy="486507"/>
                <a:chOff x="7983415" y="6582508"/>
                <a:chExt cx="152400" cy="486507"/>
              </a:xfrm>
            </p:grpSpPr>
            <p:cxnSp>
              <p:nvCxnSpPr>
                <p:cNvPr id="33" name="Straight Connector 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098359" y="6582508"/>
                <a:ext cx="152400" cy="486507"/>
                <a:chOff x="7983415" y="6582508"/>
                <a:chExt cx="152400" cy="486507"/>
              </a:xfrm>
            </p:grpSpPr>
            <p:cxnSp>
              <p:nvCxnSpPr>
                <p:cNvPr id="31" name="Straight Connector 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2400102" y="6582508"/>
                <a:ext cx="152400" cy="486507"/>
                <a:chOff x="7983415" y="6582508"/>
                <a:chExt cx="152400" cy="486507"/>
              </a:xfrm>
            </p:grpSpPr>
            <p:cxnSp>
              <p:nvCxnSpPr>
                <p:cNvPr id="29" name="Straight Connector 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1701845" y="6582508"/>
                <a:ext cx="152400" cy="486507"/>
                <a:chOff x="7983415" y="6582508"/>
                <a:chExt cx="152400" cy="486507"/>
              </a:xfrm>
            </p:grpSpPr>
            <p:cxnSp>
              <p:nvCxnSpPr>
                <p:cNvPr id="27" name="Straight Connector 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003588" y="6582508"/>
                <a:ext cx="152400" cy="486507"/>
                <a:chOff x="7983415" y="6582508"/>
                <a:chExt cx="152400" cy="486507"/>
              </a:xfrm>
            </p:grpSpPr>
            <p:cxnSp>
              <p:nvCxnSpPr>
                <p:cNvPr id="25" name="Straight Connector 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6" name="Picture 15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46063" y="1142660"/>
            <a:ext cx="7287174" cy="1200574"/>
          </a:xfrm>
          <a:prstGeom prst="rect">
            <a:avLst/>
          </a:prstGeom>
        </p:spPr>
      </p:pic>
      <p:sp>
        <p:nvSpPr>
          <p:cNvPr id="157" name="Footer Placeholder 4"/>
          <p:cNvSpPr>
            <a:spLocks noGrp="1"/>
          </p:cNvSpPr>
          <p:nvPr>
            <p:ph type="ftr" sz="quarter" idx="11"/>
          </p:nvPr>
        </p:nvSpPr>
        <p:spPr>
          <a:xfrm>
            <a:off x="241196" y="6399212"/>
            <a:ext cx="4114800" cy="365125"/>
          </a:xfrm>
        </p:spPr>
        <p:txBody>
          <a:bodyPr/>
          <a:lstStyle>
            <a:lvl1pPr algn="l">
              <a:defRPr b="0" i="0">
                <a:solidFill>
                  <a:srgbClr val="C0C0C0"/>
                </a:solidFill>
                <a:latin typeface="Lato" charset="0"/>
                <a:ea typeface="Lato" charset="0"/>
                <a:cs typeface="Lato" charset="0"/>
              </a:defRPr>
            </a:lvl1pPr>
          </a:lstStyle>
          <a:p>
            <a:endParaRPr lang="en-US" dirty="0"/>
          </a:p>
        </p:txBody>
      </p:sp>
      <p:sp>
        <p:nvSpPr>
          <p:cNvPr id="158" name="Slide Number Placeholder 5"/>
          <p:cNvSpPr>
            <a:spLocks noGrp="1"/>
          </p:cNvSpPr>
          <p:nvPr>
            <p:ph type="sldNum" sz="quarter" idx="12"/>
          </p:nvPr>
        </p:nvSpPr>
        <p:spPr>
          <a:xfrm>
            <a:off x="9261069" y="6399212"/>
            <a:ext cx="2743200" cy="365125"/>
          </a:xfrm>
        </p:spPr>
        <p:txBody>
          <a:bodyPr/>
          <a:lstStyle>
            <a:lvl1pPr>
              <a:defRPr b="0" i="0">
                <a:solidFill>
                  <a:srgbClr val="C0C0C0"/>
                </a:solidFill>
                <a:latin typeface="Lato" charset="0"/>
                <a:ea typeface="Lato" charset="0"/>
                <a:cs typeface="Lato" charset="0"/>
              </a:defRPr>
            </a:lvl1pPr>
          </a:lstStyle>
          <a:p>
            <a:fld id="{72B86793-F82B-EE4A-8D1A-6E85A08701B3}" type="slidenum">
              <a:rPr lang="en-US" smtClean="0"/>
              <a:pPr/>
              <a:t>‹#›</a:t>
            </a:fld>
            <a:endParaRPr lang="en-US" dirty="0"/>
          </a:p>
        </p:txBody>
      </p:sp>
      <p:sp>
        <p:nvSpPr>
          <p:cNvPr id="154" name="Date Placeholder 3"/>
          <p:cNvSpPr>
            <a:spLocks noGrp="1"/>
          </p:cNvSpPr>
          <p:nvPr>
            <p:ph type="dt" sz="half" idx="10"/>
          </p:nvPr>
        </p:nvSpPr>
        <p:spPr>
          <a:xfrm>
            <a:off x="1524000" y="5291006"/>
            <a:ext cx="2743200" cy="365125"/>
          </a:xfrm>
        </p:spPr>
        <p:txBody>
          <a:bodyPr vert="horz" lIns="91440" tIns="45720" rIns="91440" bIns="45720" rtlCol="0" anchor="ctr"/>
          <a:lstStyle>
            <a:lvl1pPr>
              <a:defRPr lang="en-US" b="0" i="0" smtClean="0">
                <a:solidFill>
                  <a:srgbClr val="C0C0C0"/>
                </a:solidFill>
                <a:latin typeface="Lato" charset="0"/>
                <a:ea typeface="Lato" charset="0"/>
                <a:cs typeface="Lato" charset="0"/>
              </a:defRPr>
            </a:lvl1pPr>
          </a:lstStyle>
          <a:p>
            <a:fld id="{F14765C9-34C0-D94C-81ED-0A40FC1B5E1F}" type="datetimeFigureOut">
              <a:rPr lang="bg-BG"/>
              <a:pPr/>
              <a:t>4.1.2019 г.</a:t>
            </a:fld>
            <a:endParaRPr lang="bg-BG" dirty="0"/>
          </a:p>
        </p:txBody>
      </p:sp>
    </p:spTree>
    <p:extLst>
      <p:ext uri="{BB962C8B-B14F-4D97-AF65-F5344CB8AC3E}">
        <p14:creationId xmlns:p14="http://schemas.microsoft.com/office/powerpoint/2010/main" val="2765903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Bridge)">
    <p:bg>
      <p:bgPr>
        <a:solidFill>
          <a:schemeClr val="bg1"/>
        </a:solidFill>
        <a:effectLst/>
      </p:bgPr>
    </p:bg>
    <p:spTree>
      <p:nvGrpSpPr>
        <p:cNvPr id="1" name=""/>
        <p:cNvGrpSpPr/>
        <p:nvPr/>
      </p:nvGrpSpPr>
      <p:grpSpPr>
        <a:xfrm>
          <a:off x="0" y="0"/>
          <a:ext cx="0" cy="0"/>
          <a:chOff x="0" y="0"/>
          <a:chExt cx="0" cy="0"/>
        </a:xfrm>
      </p:grpSpPr>
      <p:pic>
        <p:nvPicPr>
          <p:cNvPr id="155" name="Picture 154"/>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6350" y="-15668"/>
            <a:ext cx="12219852" cy="6873667"/>
          </a:xfrm>
          <a:prstGeom prst="rect">
            <a:avLst/>
          </a:prstGeom>
        </p:spPr>
      </p:pic>
      <p:sp>
        <p:nvSpPr>
          <p:cNvPr id="159" name="Rectangle 158"/>
          <p:cNvSpPr/>
          <p:nvPr userDrawn="1"/>
        </p:nvSpPr>
        <p:spPr>
          <a:xfrm>
            <a:off x="-6350" y="-19052"/>
            <a:ext cx="12192000" cy="6877052"/>
          </a:xfrm>
          <a:prstGeom prst="rect">
            <a:avLst/>
          </a:prstGeom>
          <a:gradFill>
            <a:gsLst>
              <a:gs pos="0">
                <a:srgbClr val="0E51A5">
                  <a:alpha val="75000"/>
                </a:srgbClr>
              </a:gs>
              <a:gs pos="100000">
                <a:schemeClr val="tx1">
                  <a:alpha val="2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srgbClr val="FFFFFF"/>
              </a:solidFill>
              <a:latin typeface="Lato" charset="0"/>
              <a:ea typeface="Lato" charset="0"/>
              <a:cs typeface="Lato" charset="0"/>
            </a:endParaRPr>
          </a:p>
        </p:txBody>
      </p:sp>
      <p:sp>
        <p:nvSpPr>
          <p:cNvPr id="2" name="Title 1"/>
          <p:cNvSpPr>
            <a:spLocks noGrp="1"/>
          </p:cNvSpPr>
          <p:nvPr>
            <p:ph type="ctrTitle" hasCustomPrompt="1"/>
          </p:nvPr>
        </p:nvSpPr>
        <p:spPr>
          <a:xfrm>
            <a:off x="1524000" y="2687255"/>
            <a:ext cx="9144000" cy="1644901"/>
          </a:xfrm>
        </p:spPr>
        <p:txBody>
          <a:bodyPr anchor="b">
            <a:normAutofit/>
          </a:bodyPr>
          <a:lstStyle>
            <a:lvl1pPr algn="ctr">
              <a:defRPr sz="4800" b="1" i="0">
                <a:solidFill>
                  <a:schemeClr val="bg1"/>
                </a:solidFill>
                <a:latin typeface="Lato" charset="0"/>
                <a:ea typeface="Lato" charset="0"/>
                <a:cs typeface="Lato" charset="0"/>
              </a:defRPr>
            </a:lvl1pPr>
          </a:lstStyle>
          <a:p>
            <a:r>
              <a:rPr lang="en-US" dirty="0"/>
              <a:t>CLICK TO EDIT MASTER TITLE STYLE</a:t>
            </a:r>
          </a:p>
        </p:txBody>
      </p:sp>
      <p:sp>
        <p:nvSpPr>
          <p:cNvPr id="3" name="Subtitle 2"/>
          <p:cNvSpPr>
            <a:spLocks noGrp="1"/>
          </p:cNvSpPr>
          <p:nvPr>
            <p:ph type="subTitle" idx="1"/>
          </p:nvPr>
        </p:nvSpPr>
        <p:spPr>
          <a:xfrm>
            <a:off x="1524000" y="4332156"/>
            <a:ext cx="9144000" cy="925643"/>
          </a:xfrm>
        </p:spPr>
        <p:txBody>
          <a:bodyPr/>
          <a:lstStyle>
            <a:lvl1pPr marL="0" indent="0" algn="ctr">
              <a:buNone/>
              <a:defRPr sz="2400" b="0" i="0">
                <a:solidFill>
                  <a:srgbClr val="C0C0C0"/>
                </a:solidFill>
                <a:latin typeface="Lato" charset="0"/>
                <a:ea typeface="Lato" charset="0"/>
                <a:cs typeface="Lat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oup 6"/>
          <p:cNvGrpSpPr/>
          <p:nvPr userDrawn="1"/>
        </p:nvGrpSpPr>
        <p:grpSpPr>
          <a:xfrm>
            <a:off x="-201766" y="-141165"/>
            <a:ext cx="12586564" cy="7136527"/>
            <a:chOff x="-151325" y="-141165"/>
            <a:chExt cx="9439923" cy="7136527"/>
          </a:xfrm>
        </p:grpSpPr>
        <p:grpSp>
          <p:nvGrpSpPr>
            <p:cNvPr id="8" name="Group 7"/>
            <p:cNvGrpSpPr/>
            <p:nvPr userDrawn="1"/>
          </p:nvGrpSpPr>
          <p:grpSpPr>
            <a:xfrm>
              <a:off x="457731" y="6873247"/>
              <a:ext cx="8226688" cy="122115"/>
              <a:chOff x="457731" y="6582508"/>
              <a:chExt cx="8226688" cy="486507"/>
            </a:xfrm>
          </p:grpSpPr>
          <p:cxnSp>
            <p:nvCxnSpPr>
              <p:cNvPr id="117" name="Straight Connector 1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9" name="Group 118"/>
              <p:cNvGrpSpPr/>
              <p:nvPr userDrawn="1"/>
            </p:nvGrpSpPr>
            <p:grpSpPr>
              <a:xfrm>
                <a:off x="7986158" y="6582508"/>
                <a:ext cx="152400" cy="486507"/>
                <a:chOff x="7983415" y="6582508"/>
                <a:chExt cx="152400" cy="486507"/>
              </a:xfrm>
            </p:grpSpPr>
            <p:cxnSp>
              <p:nvCxnSpPr>
                <p:cNvPr id="150" name="Straight Connector 1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userDrawn="1"/>
            </p:nvGrpSpPr>
            <p:grpSpPr>
              <a:xfrm>
                <a:off x="7287901" y="6582508"/>
                <a:ext cx="152400" cy="486507"/>
                <a:chOff x="7983415" y="6582508"/>
                <a:chExt cx="152400" cy="486507"/>
              </a:xfrm>
            </p:grpSpPr>
            <p:cxnSp>
              <p:nvCxnSpPr>
                <p:cNvPr id="148" name="Straight Connector 1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6589644" y="6582508"/>
                <a:ext cx="152400" cy="486507"/>
                <a:chOff x="7983415" y="6582508"/>
                <a:chExt cx="152400" cy="486507"/>
              </a:xfrm>
            </p:grpSpPr>
            <p:cxnSp>
              <p:nvCxnSpPr>
                <p:cNvPr id="146" name="Straight Connector 1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5891387" y="6582508"/>
                <a:ext cx="152400" cy="486507"/>
                <a:chOff x="7983415" y="6582508"/>
                <a:chExt cx="152400" cy="486507"/>
              </a:xfrm>
            </p:grpSpPr>
            <p:cxnSp>
              <p:nvCxnSpPr>
                <p:cNvPr id="144" name="Straight Connector 1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193130" y="6582508"/>
                <a:ext cx="152400" cy="486507"/>
                <a:chOff x="7983415" y="6582508"/>
                <a:chExt cx="152400" cy="486507"/>
              </a:xfrm>
            </p:grpSpPr>
            <p:cxnSp>
              <p:nvCxnSpPr>
                <p:cNvPr id="142" name="Straight Connector 1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4494873" y="6582508"/>
                <a:ext cx="152400" cy="486507"/>
                <a:chOff x="7983415" y="6582508"/>
                <a:chExt cx="152400" cy="486507"/>
              </a:xfrm>
            </p:grpSpPr>
            <p:cxnSp>
              <p:nvCxnSpPr>
                <p:cNvPr id="140" name="Straight Connector 1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3796616" y="6582508"/>
                <a:ext cx="152400" cy="486507"/>
                <a:chOff x="7983415" y="6582508"/>
                <a:chExt cx="152400" cy="486507"/>
              </a:xfrm>
            </p:grpSpPr>
            <p:cxnSp>
              <p:nvCxnSpPr>
                <p:cNvPr id="138" name="Straight Connector 1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098359" y="6582508"/>
                <a:ext cx="152400" cy="486507"/>
                <a:chOff x="7983415" y="6582508"/>
                <a:chExt cx="152400" cy="486507"/>
              </a:xfrm>
            </p:grpSpPr>
            <p:cxnSp>
              <p:nvCxnSpPr>
                <p:cNvPr id="136" name="Straight Connector 1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2400102" y="6582508"/>
                <a:ext cx="152400" cy="486507"/>
                <a:chOff x="7983415" y="6582508"/>
                <a:chExt cx="152400" cy="486507"/>
              </a:xfrm>
            </p:grpSpPr>
            <p:cxnSp>
              <p:nvCxnSpPr>
                <p:cNvPr id="134" name="Straight Connector 1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1701845" y="6582508"/>
                <a:ext cx="152400" cy="486507"/>
                <a:chOff x="7983415" y="6582508"/>
                <a:chExt cx="152400" cy="486507"/>
              </a:xfrm>
            </p:grpSpPr>
            <p:cxnSp>
              <p:nvCxnSpPr>
                <p:cNvPr id="132" name="Straight Connector 1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003588" y="6582508"/>
                <a:ext cx="152400" cy="486507"/>
                <a:chOff x="7983415" y="6582508"/>
                <a:chExt cx="152400" cy="486507"/>
              </a:xfrm>
            </p:grpSpPr>
            <p:cxnSp>
              <p:nvCxnSpPr>
                <p:cNvPr id="130" name="Straight Connector 1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userDrawn="1"/>
          </p:nvGrpSpPr>
          <p:grpSpPr>
            <a:xfrm>
              <a:off x="-151325" y="454007"/>
              <a:ext cx="122115" cy="5945205"/>
              <a:chOff x="-238875" y="454007"/>
              <a:chExt cx="122115" cy="5945205"/>
            </a:xfrm>
          </p:grpSpPr>
          <p:cxnSp>
            <p:nvCxnSpPr>
              <p:cNvPr id="82" name="Straight Connector 8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3" name="Group 82"/>
              <p:cNvGrpSpPr/>
              <p:nvPr userDrawn="1"/>
            </p:nvGrpSpPr>
            <p:grpSpPr>
              <a:xfrm rot="5400000">
                <a:off x="-254017" y="5940709"/>
                <a:ext cx="152400" cy="122115"/>
                <a:chOff x="7983415" y="6582508"/>
                <a:chExt cx="152400" cy="486507"/>
              </a:xfrm>
            </p:grpSpPr>
            <p:cxnSp>
              <p:nvCxnSpPr>
                <p:cNvPr id="115" name="Straight Connector 1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userDrawn="1"/>
            </p:nvGrpSpPr>
            <p:grpSpPr>
              <a:xfrm rot="5400000">
                <a:off x="-254017" y="5467067"/>
                <a:ext cx="152400" cy="122115"/>
                <a:chOff x="7983415" y="6582508"/>
                <a:chExt cx="152400" cy="486507"/>
              </a:xfrm>
            </p:grpSpPr>
            <p:cxnSp>
              <p:nvCxnSpPr>
                <p:cNvPr id="113" name="Straight Connector 1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4993425"/>
                <a:ext cx="152400" cy="122115"/>
                <a:chOff x="7983415" y="6582508"/>
                <a:chExt cx="152400" cy="486507"/>
              </a:xfrm>
            </p:grpSpPr>
            <p:cxnSp>
              <p:nvCxnSpPr>
                <p:cNvPr id="111" name="Straight Connector 1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519783"/>
                <a:ext cx="152400" cy="122115"/>
                <a:chOff x="7983415" y="6582508"/>
                <a:chExt cx="152400" cy="486507"/>
              </a:xfrm>
            </p:grpSpPr>
            <p:cxnSp>
              <p:nvCxnSpPr>
                <p:cNvPr id="109" name="Straight Connector 1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046141"/>
                <a:ext cx="152400" cy="122115"/>
                <a:chOff x="7983415" y="6582508"/>
                <a:chExt cx="152400" cy="486507"/>
              </a:xfrm>
            </p:grpSpPr>
            <p:cxnSp>
              <p:nvCxnSpPr>
                <p:cNvPr id="107" name="Straight Connector 1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3572499"/>
                <a:ext cx="152400" cy="122115"/>
                <a:chOff x="7983415" y="6582508"/>
                <a:chExt cx="152400" cy="486507"/>
              </a:xfrm>
            </p:grpSpPr>
            <p:cxnSp>
              <p:nvCxnSpPr>
                <p:cNvPr id="105" name="Straight Connector 1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098857"/>
                <a:ext cx="152400" cy="122115"/>
                <a:chOff x="7983415" y="6582508"/>
                <a:chExt cx="152400" cy="486507"/>
              </a:xfrm>
            </p:grpSpPr>
            <p:cxnSp>
              <p:nvCxnSpPr>
                <p:cNvPr id="103" name="Straight Connector 1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2625215"/>
                <a:ext cx="152400" cy="122115"/>
                <a:chOff x="7983415" y="6582508"/>
                <a:chExt cx="152400" cy="486507"/>
              </a:xfrm>
            </p:grpSpPr>
            <p:cxnSp>
              <p:nvCxnSpPr>
                <p:cNvPr id="101" name="Straight Connector 1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151573"/>
                <a:ext cx="152400" cy="122115"/>
                <a:chOff x="7983415" y="6582508"/>
                <a:chExt cx="152400" cy="486507"/>
              </a:xfrm>
            </p:grpSpPr>
            <p:cxnSp>
              <p:nvCxnSpPr>
                <p:cNvPr id="99" name="Straight Connector 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1677931"/>
                <a:ext cx="152400" cy="122115"/>
                <a:chOff x="7983415" y="6582508"/>
                <a:chExt cx="152400" cy="486507"/>
              </a:xfrm>
            </p:grpSpPr>
            <p:cxnSp>
              <p:nvCxnSpPr>
                <p:cNvPr id="97" name="Straight Connector 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997340"/>
                <a:ext cx="152400" cy="122115"/>
                <a:chOff x="7983415" y="6582508"/>
                <a:chExt cx="152400" cy="486507"/>
              </a:xfrm>
            </p:grpSpPr>
            <p:cxnSp>
              <p:nvCxnSpPr>
                <p:cNvPr id="95" name="Straight Connector 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p:cNvGrpSpPr/>
            <p:nvPr userDrawn="1"/>
          </p:nvGrpSpPr>
          <p:grpSpPr>
            <a:xfrm>
              <a:off x="9166483" y="454007"/>
              <a:ext cx="122115" cy="5945205"/>
              <a:chOff x="-238875" y="454007"/>
              <a:chExt cx="122115" cy="5945205"/>
            </a:xfrm>
          </p:grpSpPr>
          <p:cxnSp>
            <p:nvCxnSpPr>
              <p:cNvPr id="47" name="Straight Connector 4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p:cNvGrpSpPr/>
              <p:nvPr userDrawn="1"/>
            </p:nvGrpSpPr>
            <p:grpSpPr>
              <a:xfrm rot="5400000">
                <a:off x="-254017" y="5940709"/>
                <a:ext cx="152400" cy="122115"/>
                <a:chOff x="7983415" y="6582508"/>
                <a:chExt cx="152400" cy="486507"/>
              </a:xfrm>
            </p:grpSpPr>
            <p:cxnSp>
              <p:nvCxnSpPr>
                <p:cNvPr id="80" name="Straight Connector 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userDrawn="1"/>
            </p:nvGrpSpPr>
            <p:grpSpPr>
              <a:xfrm rot="5400000">
                <a:off x="-254017" y="5467067"/>
                <a:ext cx="152400" cy="122115"/>
                <a:chOff x="7983415" y="6582508"/>
                <a:chExt cx="152400" cy="486507"/>
              </a:xfrm>
            </p:grpSpPr>
            <p:cxnSp>
              <p:nvCxnSpPr>
                <p:cNvPr id="78" name="Straight Connector 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4993425"/>
                <a:ext cx="152400" cy="122115"/>
                <a:chOff x="7983415" y="6582508"/>
                <a:chExt cx="152400" cy="486507"/>
              </a:xfrm>
            </p:grpSpPr>
            <p:cxnSp>
              <p:nvCxnSpPr>
                <p:cNvPr id="76" name="Straight Connector 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519783"/>
                <a:ext cx="152400" cy="122115"/>
                <a:chOff x="7983415" y="6582508"/>
                <a:chExt cx="152400" cy="486507"/>
              </a:xfrm>
            </p:grpSpPr>
            <p:cxnSp>
              <p:nvCxnSpPr>
                <p:cNvPr id="74" name="Straight Connector 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046141"/>
                <a:ext cx="152400" cy="122115"/>
                <a:chOff x="7983415" y="6582508"/>
                <a:chExt cx="152400" cy="486507"/>
              </a:xfrm>
            </p:grpSpPr>
            <p:cxnSp>
              <p:nvCxnSpPr>
                <p:cNvPr id="72" name="Straight Connector 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3572499"/>
                <a:ext cx="152400" cy="122115"/>
                <a:chOff x="7983415" y="6582508"/>
                <a:chExt cx="152400" cy="486507"/>
              </a:xfrm>
            </p:grpSpPr>
            <p:cxnSp>
              <p:nvCxnSpPr>
                <p:cNvPr id="70" name="Straight Connector 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098857"/>
                <a:ext cx="152400" cy="122115"/>
                <a:chOff x="7983415" y="6582508"/>
                <a:chExt cx="152400" cy="486507"/>
              </a:xfrm>
            </p:grpSpPr>
            <p:cxnSp>
              <p:nvCxnSpPr>
                <p:cNvPr id="68" name="Straight Connector 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2625215"/>
                <a:ext cx="152400" cy="122115"/>
                <a:chOff x="7983415" y="6582508"/>
                <a:chExt cx="152400" cy="486507"/>
              </a:xfrm>
            </p:grpSpPr>
            <p:cxnSp>
              <p:nvCxnSpPr>
                <p:cNvPr id="66" name="Straight Connector 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151573"/>
                <a:ext cx="152400" cy="122115"/>
                <a:chOff x="7983415" y="6582508"/>
                <a:chExt cx="152400" cy="486507"/>
              </a:xfrm>
            </p:grpSpPr>
            <p:cxnSp>
              <p:nvCxnSpPr>
                <p:cNvPr id="64" name="Straight Connector 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1677931"/>
                <a:ext cx="152400" cy="122115"/>
                <a:chOff x="7983415" y="6582508"/>
                <a:chExt cx="152400" cy="486507"/>
              </a:xfrm>
            </p:grpSpPr>
            <p:cxnSp>
              <p:nvCxnSpPr>
                <p:cNvPr id="62" name="Straight Connector 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997340"/>
                <a:ext cx="152400" cy="122115"/>
                <a:chOff x="7983415" y="6582508"/>
                <a:chExt cx="152400" cy="486507"/>
              </a:xfrm>
            </p:grpSpPr>
            <p:cxnSp>
              <p:nvCxnSpPr>
                <p:cNvPr id="60" name="Straight Connector 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457731" y="-141165"/>
              <a:ext cx="8226688" cy="122115"/>
              <a:chOff x="457731" y="6582508"/>
              <a:chExt cx="8226688" cy="486507"/>
            </a:xfrm>
          </p:grpSpPr>
          <p:cxnSp>
            <p:nvCxnSpPr>
              <p:cNvPr id="12" name="Straight Connector 1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7986158" y="6582508"/>
                <a:ext cx="152400" cy="486507"/>
                <a:chOff x="7983415" y="6582508"/>
                <a:chExt cx="152400" cy="486507"/>
              </a:xfrm>
            </p:grpSpPr>
            <p:cxnSp>
              <p:nvCxnSpPr>
                <p:cNvPr id="45" name="Straight Connector 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7287901" y="6582508"/>
                <a:ext cx="152400" cy="486507"/>
                <a:chOff x="7983415" y="6582508"/>
                <a:chExt cx="152400" cy="486507"/>
              </a:xfrm>
            </p:grpSpPr>
            <p:cxnSp>
              <p:nvCxnSpPr>
                <p:cNvPr id="43" name="Straight Connector 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6589644" y="6582508"/>
                <a:ext cx="152400" cy="486507"/>
                <a:chOff x="7983415" y="6582508"/>
                <a:chExt cx="152400" cy="486507"/>
              </a:xfrm>
            </p:grpSpPr>
            <p:cxnSp>
              <p:nvCxnSpPr>
                <p:cNvPr id="41" name="Straight Connector 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5891387" y="6582508"/>
                <a:ext cx="152400" cy="486507"/>
                <a:chOff x="7983415" y="6582508"/>
                <a:chExt cx="152400" cy="486507"/>
              </a:xfrm>
            </p:grpSpPr>
            <p:cxnSp>
              <p:nvCxnSpPr>
                <p:cNvPr id="39" name="Straight Connector 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193130" y="6582508"/>
                <a:ext cx="152400" cy="486507"/>
                <a:chOff x="7983415" y="6582508"/>
                <a:chExt cx="152400" cy="486507"/>
              </a:xfrm>
            </p:grpSpPr>
            <p:cxnSp>
              <p:nvCxnSpPr>
                <p:cNvPr id="37" name="Straight Connector 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4494873" y="6582508"/>
                <a:ext cx="152400" cy="486507"/>
                <a:chOff x="7983415" y="6582508"/>
                <a:chExt cx="152400" cy="486507"/>
              </a:xfrm>
            </p:grpSpPr>
            <p:cxnSp>
              <p:nvCxnSpPr>
                <p:cNvPr id="35" name="Straight Connector 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3796616" y="6582508"/>
                <a:ext cx="152400" cy="486507"/>
                <a:chOff x="7983415" y="6582508"/>
                <a:chExt cx="152400" cy="486507"/>
              </a:xfrm>
            </p:grpSpPr>
            <p:cxnSp>
              <p:nvCxnSpPr>
                <p:cNvPr id="33" name="Straight Connector 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098359" y="6582508"/>
                <a:ext cx="152400" cy="486507"/>
                <a:chOff x="7983415" y="6582508"/>
                <a:chExt cx="152400" cy="486507"/>
              </a:xfrm>
            </p:grpSpPr>
            <p:cxnSp>
              <p:nvCxnSpPr>
                <p:cNvPr id="31" name="Straight Connector 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2400102" y="6582508"/>
                <a:ext cx="152400" cy="486507"/>
                <a:chOff x="7983415" y="6582508"/>
                <a:chExt cx="152400" cy="486507"/>
              </a:xfrm>
            </p:grpSpPr>
            <p:cxnSp>
              <p:nvCxnSpPr>
                <p:cNvPr id="29" name="Straight Connector 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1701845" y="6582508"/>
                <a:ext cx="152400" cy="486507"/>
                <a:chOff x="7983415" y="6582508"/>
                <a:chExt cx="152400" cy="486507"/>
              </a:xfrm>
            </p:grpSpPr>
            <p:cxnSp>
              <p:nvCxnSpPr>
                <p:cNvPr id="27" name="Straight Connector 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003588" y="6582508"/>
                <a:ext cx="152400" cy="486507"/>
                <a:chOff x="7983415" y="6582508"/>
                <a:chExt cx="152400" cy="486507"/>
              </a:xfrm>
            </p:grpSpPr>
            <p:cxnSp>
              <p:nvCxnSpPr>
                <p:cNvPr id="25" name="Straight Connector 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6" name="Picture 15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446063" y="982198"/>
            <a:ext cx="7287174" cy="1521498"/>
          </a:xfrm>
          <a:prstGeom prst="rect">
            <a:avLst/>
          </a:prstGeom>
        </p:spPr>
      </p:pic>
      <p:sp>
        <p:nvSpPr>
          <p:cNvPr id="157" name="Footer Placeholder 4"/>
          <p:cNvSpPr>
            <a:spLocks noGrp="1"/>
          </p:cNvSpPr>
          <p:nvPr>
            <p:ph type="ftr" sz="quarter" idx="11"/>
          </p:nvPr>
        </p:nvSpPr>
        <p:spPr>
          <a:xfrm>
            <a:off x="241196" y="6399212"/>
            <a:ext cx="4114800" cy="365125"/>
          </a:xfrm>
        </p:spPr>
        <p:txBody>
          <a:bodyPr/>
          <a:lstStyle>
            <a:lvl1pPr algn="l">
              <a:defRPr b="0" i="0">
                <a:solidFill>
                  <a:srgbClr val="C0C0C0"/>
                </a:solidFill>
                <a:latin typeface="Lato" charset="0"/>
                <a:ea typeface="Lato" charset="0"/>
                <a:cs typeface="Lato" charset="0"/>
              </a:defRPr>
            </a:lvl1pPr>
          </a:lstStyle>
          <a:p>
            <a:endParaRPr lang="en-US" dirty="0"/>
          </a:p>
        </p:txBody>
      </p:sp>
      <p:sp>
        <p:nvSpPr>
          <p:cNvPr id="158" name="Slide Number Placeholder 5"/>
          <p:cNvSpPr>
            <a:spLocks noGrp="1"/>
          </p:cNvSpPr>
          <p:nvPr>
            <p:ph type="sldNum" sz="quarter" idx="12"/>
          </p:nvPr>
        </p:nvSpPr>
        <p:spPr>
          <a:xfrm>
            <a:off x="9261069" y="6399212"/>
            <a:ext cx="2743200" cy="365125"/>
          </a:xfrm>
        </p:spPr>
        <p:txBody>
          <a:bodyPr/>
          <a:lstStyle>
            <a:lvl1pPr>
              <a:defRPr b="0" i="0">
                <a:solidFill>
                  <a:srgbClr val="C0C0C0"/>
                </a:solidFill>
                <a:latin typeface="Lato" charset="0"/>
                <a:ea typeface="Lato" charset="0"/>
                <a:cs typeface="Lato" charset="0"/>
              </a:defRPr>
            </a:lvl1pPr>
          </a:lstStyle>
          <a:p>
            <a:fld id="{72B86793-F82B-EE4A-8D1A-6E85A08701B3}" type="slidenum">
              <a:rPr lang="en-US" smtClean="0"/>
              <a:pPr/>
              <a:t>‹#›</a:t>
            </a:fld>
            <a:endParaRPr lang="en-US" dirty="0"/>
          </a:p>
        </p:txBody>
      </p:sp>
      <p:sp>
        <p:nvSpPr>
          <p:cNvPr id="154" name="Date Placeholder 3"/>
          <p:cNvSpPr>
            <a:spLocks noGrp="1"/>
          </p:cNvSpPr>
          <p:nvPr>
            <p:ph type="dt" sz="half" idx="10"/>
          </p:nvPr>
        </p:nvSpPr>
        <p:spPr>
          <a:xfrm>
            <a:off x="1524000" y="5291006"/>
            <a:ext cx="2743200" cy="365125"/>
          </a:xfrm>
        </p:spPr>
        <p:txBody>
          <a:bodyPr vert="horz" lIns="91440" tIns="45720" rIns="91440" bIns="45720" rtlCol="0" anchor="ctr"/>
          <a:lstStyle>
            <a:lvl1pPr>
              <a:defRPr lang="en-US" b="0" i="0" smtClean="0">
                <a:solidFill>
                  <a:srgbClr val="C0C0C0"/>
                </a:solidFill>
                <a:latin typeface="Lato" charset="0"/>
                <a:ea typeface="Lato" charset="0"/>
                <a:cs typeface="Lato" charset="0"/>
              </a:defRPr>
            </a:lvl1pPr>
          </a:lstStyle>
          <a:p>
            <a:fld id="{F14765C9-34C0-D94C-81ED-0A40FC1B5E1F}" type="datetimeFigureOut">
              <a:rPr lang="bg-BG"/>
              <a:pPr/>
              <a:t>4.1.2019 г.</a:t>
            </a:fld>
            <a:endParaRPr lang="bg-BG" dirty="0"/>
          </a:p>
        </p:txBody>
      </p:sp>
    </p:spTree>
    <p:extLst>
      <p:ext uri="{BB962C8B-B14F-4D97-AF65-F5344CB8AC3E}">
        <p14:creationId xmlns:p14="http://schemas.microsoft.com/office/powerpoint/2010/main" val="3332038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155" name="Picture 154"/>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6350" y="-15668"/>
            <a:ext cx="12219852" cy="6873667"/>
          </a:xfrm>
          <a:prstGeom prst="rect">
            <a:avLst/>
          </a:prstGeom>
        </p:spPr>
      </p:pic>
      <p:sp>
        <p:nvSpPr>
          <p:cNvPr id="159" name="Rectangle 158"/>
          <p:cNvSpPr/>
          <p:nvPr userDrawn="1"/>
        </p:nvSpPr>
        <p:spPr>
          <a:xfrm>
            <a:off x="-6350" y="-19052"/>
            <a:ext cx="12192000" cy="6877052"/>
          </a:xfrm>
          <a:prstGeom prst="rect">
            <a:avLst/>
          </a:prstGeom>
          <a:gradFill>
            <a:gsLst>
              <a:gs pos="0">
                <a:srgbClr val="0E51A5">
                  <a:alpha val="75000"/>
                </a:srgbClr>
              </a:gs>
              <a:gs pos="100000">
                <a:schemeClr val="tx1">
                  <a:alpha val="2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srgbClr val="FFFFFF"/>
              </a:solidFill>
              <a:latin typeface="Lato" charset="0"/>
              <a:ea typeface="Lato" charset="0"/>
              <a:cs typeface="Lato" charset="0"/>
            </a:endParaRPr>
          </a:p>
        </p:txBody>
      </p:sp>
      <p:grpSp>
        <p:nvGrpSpPr>
          <p:cNvPr id="7" name="Group 6"/>
          <p:cNvGrpSpPr/>
          <p:nvPr userDrawn="1"/>
        </p:nvGrpSpPr>
        <p:grpSpPr>
          <a:xfrm>
            <a:off x="-201766" y="-141165"/>
            <a:ext cx="12586564" cy="7136527"/>
            <a:chOff x="-151325" y="-141165"/>
            <a:chExt cx="9439923" cy="7136527"/>
          </a:xfrm>
        </p:grpSpPr>
        <p:grpSp>
          <p:nvGrpSpPr>
            <p:cNvPr id="8" name="Group 7"/>
            <p:cNvGrpSpPr/>
            <p:nvPr userDrawn="1"/>
          </p:nvGrpSpPr>
          <p:grpSpPr>
            <a:xfrm>
              <a:off x="457731" y="6873247"/>
              <a:ext cx="8226688" cy="122115"/>
              <a:chOff x="457731" y="6582508"/>
              <a:chExt cx="8226688" cy="486507"/>
            </a:xfrm>
          </p:grpSpPr>
          <p:cxnSp>
            <p:nvCxnSpPr>
              <p:cNvPr id="117" name="Straight Connector 1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9" name="Group 118"/>
              <p:cNvGrpSpPr/>
              <p:nvPr userDrawn="1"/>
            </p:nvGrpSpPr>
            <p:grpSpPr>
              <a:xfrm>
                <a:off x="7986158" y="6582508"/>
                <a:ext cx="152400" cy="486507"/>
                <a:chOff x="7983415" y="6582508"/>
                <a:chExt cx="152400" cy="486507"/>
              </a:xfrm>
            </p:grpSpPr>
            <p:cxnSp>
              <p:nvCxnSpPr>
                <p:cNvPr id="150" name="Straight Connector 1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userDrawn="1"/>
            </p:nvGrpSpPr>
            <p:grpSpPr>
              <a:xfrm>
                <a:off x="7287901" y="6582508"/>
                <a:ext cx="152400" cy="486507"/>
                <a:chOff x="7983415" y="6582508"/>
                <a:chExt cx="152400" cy="486507"/>
              </a:xfrm>
            </p:grpSpPr>
            <p:cxnSp>
              <p:nvCxnSpPr>
                <p:cNvPr id="148" name="Straight Connector 1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6589644" y="6582508"/>
                <a:ext cx="152400" cy="486507"/>
                <a:chOff x="7983415" y="6582508"/>
                <a:chExt cx="152400" cy="486507"/>
              </a:xfrm>
            </p:grpSpPr>
            <p:cxnSp>
              <p:nvCxnSpPr>
                <p:cNvPr id="146" name="Straight Connector 1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5891387" y="6582508"/>
                <a:ext cx="152400" cy="486507"/>
                <a:chOff x="7983415" y="6582508"/>
                <a:chExt cx="152400" cy="486507"/>
              </a:xfrm>
            </p:grpSpPr>
            <p:cxnSp>
              <p:nvCxnSpPr>
                <p:cNvPr id="144" name="Straight Connector 1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193130" y="6582508"/>
                <a:ext cx="152400" cy="486507"/>
                <a:chOff x="7983415" y="6582508"/>
                <a:chExt cx="152400" cy="486507"/>
              </a:xfrm>
            </p:grpSpPr>
            <p:cxnSp>
              <p:nvCxnSpPr>
                <p:cNvPr id="142" name="Straight Connector 1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4494873" y="6582508"/>
                <a:ext cx="152400" cy="486507"/>
                <a:chOff x="7983415" y="6582508"/>
                <a:chExt cx="152400" cy="486507"/>
              </a:xfrm>
            </p:grpSpPr>
            <p:cxnSp>
              <p:nvCxnSpPr>
                <p:cNvPr id="140" name="Straight Connector 1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3796616" y="6582508"/>
                <a:ext cx="152400" cy="486507"/>
                <a:chOff x="7983415" y="6582508"/>
                <a:chExt cx="152400" cy="486507"/>
              </a:xfrm>
            </p:grpSpPr>
            <p:cxnSp>
              <p:nvCxnSpPr>
                <p:cNvPr id="138" name="Straight Connector 1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098359" y="6582508"/>
                <a:ext cx="152400" cy="486507"/>
                <a:chOff x="7983415" y="6582508"/>
                <a:chExt cx="152400" cy="486507"/>
              </a:xfrm>
            </p:grpSpPr>
            <p:cxnSp>
              <p:nvCxnSpPr>
                <p:cNvPr id="136" name="Straight Connector 1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2400102" y="6582508"/>
                <a:ext cx="152400" cy="486507"/>
                <a:chOff x="7983415" y="6582508"/>
                <a:chExt cx="152400" cy="486507"/>
              </a:xfrm>
            </p:grpSpPr>
            <p:cxnSp>
              <p:nvCxnSpPr>
                <p:cNvPr id="134" name="Straight Connector 1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1701845" y="6582508"/>
                <a:ext cx="152400" cy="486507"/>
                <a:chOff x="7983415" y="6582508"/>
                <a:chExt cx="152400" cy="486507"/>
              </a:xfrm>
            </p:grpSpPr>
            <p:cxnSp>
              <p:nvCxnSpPr>
                <p:cNvPr id="132" name="Straight Connector 1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003588" y="6582508"/>
                <a:ext cx="152400" cy="486507"/>
                <a:chOff x="7983415" y="6582508"/>
                <a:chExt cx="152400" cy="486507"/>
              </a:xfrm>
            </p:grpSpPr>
            <p:cxnSp>
              <p:nvCxnSpPr>
                <p:cNvPr id="130" name="Straight Connector 1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userDrawn="1"/>
          </p:nvGrpSpPr>
          <p:grpSpPr>
            <a:xfrm>
              <a:off x="-151325" y="454007"/>
              <a:ext cx="122115" cy="5945205"/>
              <a:chOff x="-238875" y="454007"/>
              <a:chExt cx="122115" cy="5945205"/>
            </a:xfrm>
          </p:grpSpPr>
          <p:cxnSp>
            <p:nvCxnSpPr>
              <p:cNvPr id="82" name="Straight Connector 8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3" name="Group 82"/>
              <p:cNvGrpSpPr/>
              <p:nvPr userDrawn="1"/>
            </p:nvGrpSpPr>
            <p:grpSpPr>
              <a:xfrm rot="5400000">
                <a:off x="-254017" y="5940709"/>
                <a:ext cx="152400" cy="122115"/>
                <a:chOff x="7983415" y="6582508"/>
                <a:chExt cx="152400" cy="486507"/>
              </a:xfrm>
            </p:grpSpPr>
            <p:cxnSp>
              <p:nvCxnSpPr>
                <p:cNvPr id="115" name="Straight Connector 1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userDrawn="1"/>
            </p:nvGrpSpPr>
            <p:grpSpPr>
              <a:xfrm rot="5400000">
                <a:off x="-254017" y="5467067"/>
                <a:ext cx="152400" cy="122115"/>
                <a:chOff x="7983415" y="6582508"/>
                <a:chExt cx="152400" cy="486507"/>
              </a:xfrm>
            </p:grpSpPr>
            <p:cxnSp>
              <p:nvCxnSpPr>
                <p:cNvPr id="113" name="Straight Connector 1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4993425"/>
                <a:ext cx="152400" cy="122115"/>
                <a:chOff x="7983415" y="6582508"/>
                <a:chExt cx="152400" cy="486507"/>
              </a:xfrm>
            </p:grpSpPr>
            <p:cxnSp>
              <p:nvCxnSpPr>
                <p:cNvPr id="111" name="Straight Connector 1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519783"/>
                <a:ext cx="152400" cy="122115"/>
                <a:chOff x="7983415" y="6582508"/>
                <a:chExt cx="152400" cy="486507"/>
              </a:xfrm>
            </p:grpSpPr>
            <p:cxnSp>
              <p:nvCxnSpPr>
                <p:cNvPr id="109" name="Straight Connector 1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046141"/>
                <a:ext cx="152400" cy="122115"/>
                <a:chOff x="7983415" y="6582508"/>
                <a:chExt cx="152400" cy="486507"/>
              </a:xfrm>
            </p:grpSpPr>
            <p:cxnSp>
              <p:nvCxnSpPr>
                <p:cNvPr id="107" name="Straight Connector 1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3572499"/>
                <a:ext cx="152400" cy="122115"/>
                <a:chOff x="7983415" y="6582508"/>
                <a:chExt cx="152400" cy="486507"/>
              </a:xfrm>
            </p:grpSpPr>
            <p:cxnSp>
              <p:nvCxnSpPr>
                <p:cNvPr id="105" name="Straight Connector 1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098857"/>
                <a:ext cx="152400" cy="122115"/>
                <a:chOff x="7983415" y="6582508"/>
                <a:chExt cx="152400" cy="486507"/>
              </a:xfrm>
            </p:grpSpPr>
            <p:cxnSp>
              <p:nvCxnSpPr>
                <p:cNvPr id="103" name="Straight Connector 1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2625215"/>
                <a:ext cx="152400" cy="122115"/>
                <a:chOff x="7983415" y="6582508"/>
                <a:chExt cx="152400" cy="486507"/>
              </a:xfrm>
            </p:grpSpPr>
            <p:cxnSp>
              <p:nvCxnSpPr>
                <p:cNvPr id="101" name="Straight Connector 1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151573"/>
                <a:ext cx="152400" cy="122115"/>
                <a:chOff x="7983415" y="6582508"/>
                <a:chExt cx="152400" cy="486507"/>
              </a:xfrm>
            </p:grpSpPr>
            <p:cxnSp>
              <p:nvCxnSpPr>
                <p:cNvPr id="99" name="Straight Connector 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1677931"/>
                <a:ext cx="152400" cy="122115"/>
                <a:chOff x="7983415" y="6582508"/>
                <a:chExt cx="152400" cy="486507"/>
              </a:xfrm>
            </p:grpSpPr>
            <p:cxnSp>
              <p:nvCxnSpPr>
                <p:cNvPr id="97" name="Straight Connector 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997340"/>
                <a:ext cx="152400" cy="122115"/>
                <a:chOff x="7983415" y="6582508"/>
                <a:chExt cx="152400" cy="486507"/>
              </a:xfrm>
            </p:grpSpPr>
            <p:cxnSp>
              <p:nvCxnSpPr>
                <p:cNvPr id="95" name="Straight Connector 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p:cNvGrpSpPr/>
            <p:nvPr userDrawn="1"/>
          </p:nvGrpSpPr>
          <p:grpSpPr>
            <a:xfrm>
              <a:off x="9166483" y="454007"/>
              <a:ext cx="122115" cy="5945205"/>
              <a:chOff x="-238875" y="454007"/>
              <a:chExt cx="122115" cy="5945205"/>
            </a:xfrm>
          </p:grpSpPr>
          <p:cxnSp>
            <p:nvCxnSpPr>
              <p:cNvPr id="47" name="Straight Connector 4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p:cNvGrpSpPr/>
              <p:nvPr userDrawn="1"/>
            </p:nvGrpSpPr>
            <p:grpSpPr>
              <a:xfrm rot="5400000">
                <a:off x="-254017" y="5940709"/>
                <a:ext cx="152400" cy="122115"/>
                <a:chOff x="7983415" y="6582508"/>
                <a:chExt cx="152400" cy="486507"/>
              </a:xfrm>
            </p:grpSpPr>
            <p:cxnSp>
              <p:nvCxnSpPr>
                <p:cNvPr id="80" name="Straight Connector 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userDrawn="1"/>
            </p:nvGrpSpPr>
            <p:grpSpPr>
              <a:xfrm rot="5400000">
                <a:off x="-254017" y="5467067"/>
                <a:ext cx="152400" cy="122115"/>
                <a:chOff x="7983415" y="6582508"/>
                <a:chExt cx="152400" cy="486507"/>
              </a:xfrm>
            </p:grpSpPr>
            <p:cxnSp>
              <p:nvCxnSpPr>
                <p:cNvPr id="78" name="Straight Connector 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4993425"/>
                <a:ext cx="152400" cy="122115"/>
                <a:chOff x="7983415" y="6582508"/>
                <a:chExt cx="152400" cy="486507"/>
              </a:xfrm>
            </p:grpSpPr>
            <p:cxnSp>
              <p:nvCxnSpPr>
                <p:cNvPr id="76" name="Straight Connector 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519783"/>
                <a:ext cx="152400" cy="122115"/>
                <a:chOff x="7983415" y="6582508"/>
                <a:chExt cx="152400" cy="486507"/>
              </a:xfrm>
            </p:grpSpPr>
            <p:cxnSp>
              <p:nvCxnSpPr>
                <p:cNvPr id="74" name="Straight Connector 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046141"/>
                <a:ext cx="152400" cy="122115"/>
                <a:chOff x="7983415" y="6582508"/>
                <a:chExt cx="152400" cy="486507"/>
              </a:xfrm>
            </p:grpSpPr>
            <p:cxnSp>
              <p:nvCxnSpPr>
                <p:cNvPr id="72" name="Straight Connector 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3572499"/>
                <a:ext cx="152400" cy="122115"/>
                <a:chOff x="7983415" y="6582508"/>
                <a:chExt cx="152400" cy="486507"/>
              </a:xfrm>
            </p:grpSpPr>
            <p:cxnSp>
              <p:nvCxnSpPr>
                <p:cNvPr id="70" name="Straight Connector 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098857"/>
                <a:ext cx="152400" cy="122115"/>
                <a:chOff x="7983415" y="6582508"/>
                <a:chExt cx="152400" cy="486507"/>
              </a:xfrm>
            </p:grpSpPr>
            <p:cxnSp>
              <p:nvCxnSpPr>
                <p:cNvPr id="68" name="Straight Connector 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2625215"/>
                <a:ext cx="152400" cy="122115"/>
                <a:chOff x="7983415" y="6582508"/>
                <a:chExt cx="152400" cy="486507"/>
              </a:xfrm>
            </p:grpSpPr>
            <p:cxnSp>
              <p:nvCxnSpPr>
                <p:cNvPr id="66" name="Straight Connector 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151573"/>
                <a:ext cx="152400" cy="122115"/>
                <a:chOff x="7983415" y="6582508"/>
                <a:chExt cx="152400" cy="486507"/>
              </a:xfrm>
            </p:grpSpPr>
            <p:cxnSp>
              <p:nvCxnSpPr>
                <p:cNvPr id="64" name="Straight Connector 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1677931"/>
                <a:ext cx="152400" cy="122115"/>
                <a:chOff x="7983415" y="6582508"/>
                <a:chExt cx="152400" cy="486507"/>
              </a:xfrm>
            </p:grpSpPr>
            <p:cxnSp>
              <p:nvCxnSpPr>
                <p:cNvPr id="62" name="Straight Connector 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997340"/>
                <a:ext cx="152400" cy="122115"/>
                <a:chOff x="7983415" y="6582508"/>
                <a:chExt cx="152400" cy="486507"/>
              </a:xfrm>
            </p:grpSpPr>
            <p:cxnSp>
              <p:nvCxnSpPr>
                <p:cNvPr id="60" name="Straight Connector 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457731" y="-141165"/>
              <a:ext cx="8226688" cy="122115"/>
              <a:chOff x="457731" y="6582508"/>
              <a:chExt cx="8226688" cy="486507"/>
            </a:xfrm>
          </p:grpSpPr>
          <p:cxnSp>
            <p:nvCxnSpPr>
              <p:cNvPr id="12" name="Straight Connector 1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7986158" y="6582508"/>
                <a:ext cx="152400" cy="486507"/>
                <a:chOff x="7983415" y="6582508"/>
                <a:chExt cx="152400" cy="486507"/>
              </a:xfrm>
            </p:grpSpPr>
            <p:cxnSp>
              <p:nvCxnSpPr>
                <p:cNvPr id="45" name="Straight Connector 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7287901" y="6582508"/>
                <a:ext cx="152400" cy="486507"/>
                <a:chOff x="7983415" y="6582508"/>
                <a:chExt cx="152400" cy="486507"/>
              </a:xfrm>
            </p:grpSpPr>
            <p:cxnSp>
              <p:nvCxnSpPr>
                <p:cNvPr id="43" name="Straight Connector 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6589644" y="6582508"/>
                <a:ext cx="152400" cy="486507"/>
                <a:chOff x="7983415" y="6582508"/>
                <a:chExt cx="152400" cy="486507"/>
              </a:xfrm>
            </p:grpSpPr>
            <p:cxnSp>
              <p:nvCxnSpPr>
                <p:cNvPr id="41" name="Straight Connector 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5891387" y="6582508"/>
                <a:ext cx="152400" cy="486507"/>
                <a:chOff x="7983415" y="6582508"/>
                <a:chExt cx="152400" cy="486507"/>
              </a:xfrm>
            </p:grpSpPr>
            <p:cxnSp>
              <p:nvCxnSpPr>
                <p:cNvPr id="39" name="Straight Connector 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193130" y="6582508"/>
                <a:ext cx="152400" cy="486507"/>
                <a:chOff x="7983415" y="6582508"/>
                <a:chExt cx="152400" cy="486507"/>
              </a:xfrm>
            </p:grpSpPr>
            <p:cxnSp>
              <p:nvCxnSpPr>
                <p:cNvPr id="37" name="Straight Connector 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4494873" y="6582508"/>
                <a:ext cx="152400" cy="486507"/>
                <a:chOff x="7983415" y="6582508"/>
                <a:chExt cx="152400" cy="486507"/>
              </a:xfrm>
            </p:grpSpPr>
            <p:cxnSp>
              <p:nvCxnSpPr>
                <p:cNvPr id="35" name="Straight Connector 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3796616" y="6582508"/>
                <a:ext cx="152400" cy="486507"/>
                <a:chOff x="7983415" y="6582508"/>
                <a:chExt cx="152400" cy="486507"/>
              </a:xfrm>
            </p:grpSpPr>
            <p:cxnSp>
              <p:nvCxnSpPr>
                <p:cNvPr id="33" name="Straight Connector 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098359" y="6582508"/>
                <a:ext cx="152400" cy="486507"/>
                <a:chOff x="7983415" y="6582508"/>
                <a:chExt cx="152400" cy="486507"/>
              </a:xfrm>
            </p:grpSpPr>
            <p:cxnSp>
              <p:nvCxnSpPr>
                <p:cNvPr id="31" name="Straight Connector 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2400102" y="6582508"/>
                <a:ext cx="152400" cy="486507"/>
                <a:chOff x="7983415" y="6582508"/>
                <a:chExt cx="152400" cy="486507"/>
              </a:xfrm>
            </p:grpSpPr>
            <p:cxnSp>
              <p:nvCxnSpPr>
                <p:cNvPr id="29" name="Straight Connector 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1701845" y="6582508"/>
                <a:ext cx="152400" cy="486507"/>
                <a:chOff x="7983415" y="6582508"/>
                <a:chExt cx="152400" cy="486507"/>
              </a:xfrm>
            </p:grpSpPr>
            <p:cxnSp>
              <p:nvCxnSpPr>
                <p:cNvPr id="27" name="Straight Connector 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003588" y="6582508"/>
                <a:ext cx="152400" cy="486507"/>
                <a:chOff x="7983415" y="6582508"/>
                <a:chExt cx="152400" cy="486507"/>
              </a:xfrm>
            </p:grpSpPr>
            <p:cxnSp>
              <p:nvCxnSpPr>
                <p:cNvPr id="25" name="Straight Connector 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7" name="Footer Placeholder 4"/>
          <p:cNvSpPr>
            <a:spLocks noGrp="1"/>
          </p:cNvSpPr>
          <p:nvPr>
            <p:ph type="ftr" sz="quarter" idx="11"/>
          </p:nvPr>
        </p:nvSpPr>
        <p:spPr>
          <a:xfrm>
            <a:off x="241196" y="6399212"/>
            <a:ext cx="4114800" cy="365125"/>
          </a:xfrm>
        </p:spPr>
        <p:txBody>
          <a:bodyPr/>
          <a:lstStyle>
            <a:lvl1pPr algn="l">
              <a:defRPr b="0" i="0">
                <a:solidFill>
                  <a:srgbClr val="C0C0C0"/>
                </a:solidFill>
                <a:latin typeface="Lato" charset="0"/>
                <a:ea typeface="Lato" charset="0"/>
                <a:cs typeface="Lato" charset="0"/>
              </a:defRPr>
            </a:lvl1pPr>
          </a:lstStyle>
          <a:p>
            <a:endParaRPr lang="en-US" dirty="0"/>
          </a:p>
        </p:txBody>
      </p:sp>
      <p:sp>
        <p:nvSpPr>
          <p:cNvPr id="158" name="Slide Number Placeholder 5"/>
          <p:cNvSpPr>
            <a:spLocks noGrp="1"/>
          </p:cNvSpPr>
          <p:nvPr>
            <p:ph type="sldNum" sz="quarter" idx="12"/>
          </p:nvPr>
        </p:nvSpPr>
        <p:spPr>
          <a:xfrm>
            <a:off x="9261069" y="6399212"/>
            <a:ext cx="2743200" cy="365125"/>
          </a:xfrm>
        </p:spPr>
        <p:txBody>
          <a:bodyPr/>
          <a:lstStyle>
            <a:lvl1pPr>
              <a:defRPr b="0" i="0">
                <a:solidFill>
                  <a:srgbClr val="C0C0C0"/>
                </a:solidFill>
                <a:latin typeface="Lato" charset="0"/>
                <a:ea typeface="Lato" charset="0"/>
                <a:cs typeface="Lato" charset="0"/>
              </a:defRPr>
            </a:lvl1pPr>
          </a:lstStyle>
          <a:p>
            <a:fld id="{72B86793-F82B-EE4A-8D1A-6E85A08701B3}" type="slidenum">
              <a:rPr lang="en-US" smtClean="0"/>
              <a:pPr/>
              <a:t>‹#›</a:t>
            </a:fld>
            <a:endParaRPr lang="en-US" dirty="0"/>
          </a:p>
        </p:txBody>
      </p:sp>
      <p:pic>
        <p:nvPicPr>
          <p:cNvPr id="160" name="Picture 159"/>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63989" y="3088814"/>
            <a:ext cx="5220715" cy="1090040"/>
          </a:xfrm>
          <a:prstGeom prst="rect">
            <a:avLst/>
          </a:prstGeom>
        </p:spPr>
      </p:pic>
      <p:sp>
        <p:nvSpPr>
          <p:cNvPr id="161" name="Content Placeholder 2"/>
          <p:cNvSpPr>
            <a:spLocks noGrp="1"/>
          </p:cNvSpPr>
          <p:nvPr>
            <p:ph idx="1"/>
          </p:nvPr>
        </p:nvSpPr>
        <p:spPr>
          <a:xfrm>
            <a:off x="610309" y="4194101"/>
            <a:ext cx="10968917" cy="1982862"/>
          </a:xfrm>
        </p:spPr>
        <p:txBody>
          <a:bodyPr/>
          <a:lstStyle>
            <a:lvl1pPr>
              <a:buClr>
                <a:srgbClr val="0E51A5"/>
              </a:buClr>
              <a:defRPr b="0" i="0">
                <a:solidFill>
                  <a:schemeClr val="bg1"/>
                </a:solidFill>
                <a:latin typeface="Lato" charset="0"/>
                <a:ea typeface="Lato" charset="0"/>
                <a:cs typeface="Lato" charset="0"/>
              </a:defRPr>
            </a:lvl1pPr>
            <a:lvl2pPr>
              <a:buClr>
                <a:srgbClr val="0E51A5"/>
              </a:buClr>
              <a:defRPr b="0" i="0">
                <a:solidFill>
                  <a:schemeClr val="bg1"/>
                </a:solidFill>
                <a:latin typeface="Lato" charset="0"/>
                <a:ea typeface="Lato" charset="0"/>
                <a:cs typeface="Lato" charset="0"/>
              </a:defRPr>
            </a:lvl2pPr>
            <a:lvl3pPr>
              <a:buClr>
                <a:srgbClr val="0E51A5"/>
              </a:buClr>
              <a:defRPr b="0" i="0">
                <a:solidFill>
                  <a:schemeClr val="bg1"/>
                </a:solidFill>
                <a:latin typeface="Lato" charset="0"/>
                <a:ea typeface="Lato" charset="0"/>
                <a:cs typeface="Lato" charset="0"/>
              </a:defRPr>
            </a:lvl3pPr>
            <a:lvl4pPr>
              <a:buClr>
                <a:srgbClr val="0E51A5"/>
              </a:buClr>
              <a:defRPr b="0" i="0">
                <a:solidFill>
                  <a:schemeClr val="bg1"/>
                </a:solidFill>
                <a:latin typeface="Lato" charset="0"/>
                <a:ea typeface="Lato" charset="0"/>
                <a:cs typeface="Lato" charset="0"/>
              </a:defRPr>
            </a:lvl4pPr>
            <a:lvl5pPr>
              <a:buClr>
                <a:srgbClr val="0E51A5"/>
              </a:buClr>
              <a:defRPr b="0" i="0">
                <a:solidFill>
                  <a:schemeClr val="bg1"/>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5594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713" y="-19052"/>
            <a:ext cx="12194714" cy="6892299"/>
          </a:xfrm>
          <a:prstGeom prst="rect">
            <a:avLst/>
          </a:prstGeom>
        </p:spPr>
      </p:pic>
      <p:sp>
        <p:nvSpPr>
          <p:cNvPr id="153" name="Rectangle 152"/>
          <p:cNvSpPr/>
          <p:nvPr userDrawn="1"/>
        </p:nvSpPr>
        <p:spPr>
          <a:xfrm>
            <a:off x="-8967" y="-19052"/>
            <a:ext cx="12192000" cy="6877052"/>
          </a:xfrm>
          <a:prstGeom prst="rect">
            <a:avLst/>
          </a:prstGeom>
          <a:gradFill>
            <a:gsLst>
              <a:gs pos="0">
                <a:srgbClr val="0E51A5">
                  <a:alpha val="75000"/>
                </a:srgbClr>
              </a:gs>
              <a:gs pos="70000">
                <a:schemeClr val="tx1">
                  <a:alpha val="7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srgbClr val="FFFFFF"/>
              </a:solidFill>
              <a:latin typeface="Lato" charset="0"/>
              <a:ea typeface="Lato" charset="0"/>
              <a:cs typeface="Lato" charset="0"/>
            </a:endParaRPr>
          </a:p>
        </p:txBody>
      </p:sp>
      <p:sp>
        <p:nvSpPr>
          <p:cNvPr id="2" name="Title 1"/>
          <p:cNvSpPr>
            <a:spLocks noGrp="1"/>
          </p:cNvSpPr>
          <p:nvPr>
            <p:ph type="ctrTitle" hasCustomPrompt="1"/>
          </p:nvPr>
        </p:nvSpPr>
        <p:spPr>
          <a:xfrm>
            <a:off x="463990" y="1437394"/>
            <a:ext cx="5787629" cy="528191"/>
          </a:xfrm>
        </p:spPr>
        <p:txBody>
          <a:bodyPr anchor="b">
            <a:normAutofit/>
          </a:bodyPr>
          <a:lstStyle>
            <a:lvl1pPr algn="l">
              <a:defRPr sz="2500" b="1" i="0">
                <a:solidFill>
                  <a:schemeClr val="bg1"/>
                </a:solidFill>
                <a:latin typeface="Lato" charset="0"/>
                <a:ea typeface="Lato" charset="0"/>
                <a:cs typeface="Lato" charset="0"/>
              </a:defRPr>
            </a:lvl1pPr>
          </a:lstStyle>
          <a:p>
            <a:r>
              <a:rPr lang="en-US" dirty="0"/>
              <a:t>CLICK TO EDIT MASTER TITLE</a:t>
            </a:r>
          </a:p>
        </p:txBody>
      </p:sp>
      <p:sp>
        <p:nvSpPr>
          <p:cNvPr id="3" name="Subtitle 2"/>
          <p:cNvSpPr>
            <a:spLocks noGrp="1"/>
          </p:cNvSpPr>
          <p:nvPr>
            <p:ph type="subTitle" idx="1"/>
          </p:nvPr>
        </p:nvSpPr>
        <p:spPr>
          <a:xfrm>
            <a:off x="463989" y="1965585"/>
            <a:ext cx="5787629" cy="644487"/>
          </a:xfrm>
        </p:spPr>
        <p:txBody>
          <a:bodyPr>
            <a:normAutofit/>
          </a:bodyPr>
          <a:lstStyle>
            <a:lvl1pPr marL="0" indent="0" algn="l">
              <a:buNone/>
              <a:defRPr sz="1800" b="0" i="0">
                <a:solidFill>
                  <a:srgbClr val="C0C0C0"/>
                </a:solidFill>
                <a:latin typeface="Lato" charset="0"/>
                <a:ea typeface="Lato" charset="0"/>
                <a:cs typeface="Lat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7" name="Group 6"/>
          <p:cNvGrpSpPr/>
          <p:nvPr userDrawn="1"/>
        </p:nvGrpSpPr>
        <p:grpSpPr>
          <a:xfrm>
            <a:off x="-201766" y="-141165"/>
            <a:ext cx="12586564" cy="7136527"/>
            <a:chOff x="-151325" y="-141165"/>
            <a:chExt cx="9439923" cy="7136527"/>
          </a:xfrm>
        </p:grpSpPr>
        <p:grpSp>
          <p:nvGrpSpPr>
            <p:cNvPr id="8" name="Group 7"/>
            <p:cNvGrpSpPr/>
            <p:nvPr userDrawn="1"/>
          </p:nvGrpSpPr>
          <p:grpSpPr>
            <a:xfrm>
              <a:off x="457731" y="6873247"/>
              <a:ext cx="8226688" cy="122115"/>
              <a:chOff x="457731" y="6582508"/>
              <a:chExt cx="8226688" cy="486507"/>
            </a:xfrm>
          </p:grpSpPr>
          <p:cxnSp>
            <p:nvCxnSpPr>
              <p:cNvPr id="117" name="Straight Connector 1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9" name="Group 118"/>
              <p:cNvGrpSpPr/>
              <p:nvPr userDrawn="1"/>
            </p:nvGrpSpPr>
            <p:grpSpPr>
              <a:xfrm>
                <a:off x="7986158" y="6582508"/>
                <a:ext cx="152400" cy="486507"/>
                <a:chOff x="7983415" y="6582508"/>
                <a:chExt cx="152400" cy="486507"/>
              </a:xfrm>
            </p:grpSpPr>
            <p:cxnSp>
              <p:nvCxnSpPr>
                <p:cNvPr id="150" name="Straight Connector 1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userDrawn="1"/>
            </p:nvGrpSpPr>
            <p:grpSpPr>
              <a:xfrm>
                <a:off x="7287901" y="6582508"/>
                <a:ext cx="152400" cy="486507"/>
                <a:chOff x="7983415" y="6582508"/>
                <a:chExt cx="152400" cy="486507"/>
              </a:xfrm>
            </p:grpSpPr>
            <p:cxnSp>
              <p:nvCxnSpPr>
                <p:cNvPr id="148" name="Straight Connector 1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6589644" y="6582508"/>
                <a:ext cx="152400" cy="486507"/>
                <a:chOff x="7983415" y="6582508"/>
                <a:chExt cx="152400" cy="486507"/>
              </a:xfrm>
            </p:grpSpPr>
            <p:cxnSp>
              <p:nvCxnSpPr>
                <p:cNvPr id="146" name="Straight Connector 1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5891387" y="6582508"/>
                <a:ext cx="152400" cy="486507"/>
                <a:chOff x="7983415" y="6582508"/>
                <a:chExt cx="152400" cy="486507"/>
              </a:xfrm>
            </p:grpSpPr>
            <p:cxnSp>
              <p:nvCxnSpPr>
                <p:cNvPr id="144" name="Straight Connector 1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193130" y="6582508"/>
                <a:ext cx="152400" cy="486507"/>
                <a:chOff x="7983415" y="6582508"/>
                <a:chExt cx="152400" cy="486507"/>
              </a:xfrm>
            </p:grpSpPr>
            <p:cxnSp>
              <p:nvCxnSpPr>
                <p:cNvPr id="142" name="Straight Connector 1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4494873" y="6582508"/>
                <a:ext cx="152400" cy="486507"/>
                <a:chOff x="7983415" y="6582508"/>
                <a:chExt cx="152400" cy="486507"/>
              </a:xfrm>
            </p:grpSpPr>
            <p:cxnSp>
              <p:nvCxnSpPr>
                <p:cNvPr id="140" name="Straight Connector 1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3796616" y="6582508"/>
                <a:ext cx="152400" cy="486507"/>
                <a:chOff x="7983415" y="6582508"/>
                <a:chExt cx="152400" cy="486507"/>
              </a:xfrm>
            </p:grpSpPr>
            <p:cxnSp>
              <p:nvCxnSpPr>
                <p:cNvPr id="138" name="Straight Connector 1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098359" y="6582508"/>
                <a:ext cx="152400" cy="486507"/>
                <a:chOff x="7983415" y="6582508"/>
                <a:chExt cx="152400" cy="486507"/>
              </a:xfrm>
            </p:grpSpPr>
            <p:cxnSp>
              <p:nvCxnSpPr>
                <p:cNvPr id="136" name="Straight Connector 1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2400102" y="6582508"/>
                <a:ext cx="152400" cy="486507"/>
                <a:chOff x="7983415" y="6582508"/>
                <a:chExt cx="152400" cy="486507"/>
              </a:xfrm>
            </p:grpSpPr>
            <p:cxnSp>
              <p:nvCxnSpPr>
                <p:cNvPr id="134" name="Straight Connector 1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1701845" y="6582508"/>
                <a:ext cx="152400" cy="486507"/>
                <a:chOff x="7983415" y="6582508"/>
                <a:chExt cx="152400" cy="486507"/>
              </a:xfrm>
            </p:grpSpPr>
            <p:cxnSp>
              <p:nvCxnSpPr>
                <p:cNvPr id="132" name="Straight Connector 1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003588" y="6582508"/>
                <a:ext cx="152400" cy="486507"/>
                <a:chOff x="7983415" y="6582508"/>
                <a:chExt cx="152400" cy="486507"/>
              </a:xfrm>
            </p:grpSpPr>
            <p:cxnSp>
              <p:nvCxnSpPr>
                <p:cNvPr id="130" name="Straight Connector 1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userDrawn="1"/>
          </p:nvGrpSpPr>
          <p:grpSpPr>
            <a:xfrm>
              <a:off x="-151325" y="454007"/>
              <a:ext cx="122115" cy="5945205"/>
              <a:chOff x="-238875" y="454007"/>
              <a:chExt cx="122115" cy="5945205"/>
            </a:xfrm>
          </p:grpSpPr>
          <p:cxnSp>
            <p:nvCxnSpPr>
              <p:cNvPr id="82" name="Straight Connector 8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3" name="Group 82"/>
              <p:cNvGrpSpPr/>
              <p:nvPr userDrawn="1"/>
            </p:nvGrpSpPr>
            <p:grpSpPr>
              <a:xfrm rot="5400000">
                <a:off x="-254017" y="5940709"/>
                <a:ext cx="152400" cy="122115"/>
                <a:chOff x="7983415" y="6582508"/>
                <a:chExt cx="152400" cy="486507"/>
              </a:xfrm>
            </p:grpSpPr>
            <p:cxnSp>
              <p:nvCxnSpPr>
                <p:cNvPr id="115" name="Straight Connector 1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userDrawn="1"/>
            </p:nvGrpSpPr>
            <p:grpSpPr>
              <a:xfrm rot="5400000">
                <a:off x="-254017" y="5467067"/>
                <a:ext cx="152400" cy="122115"/>
                <a:chOff x="7983415" y="6582508"/>
                <a:chExt cx="152400" cy="486507"/>
              </a:xfrm>
            </p:grpSpPr>
            <p:cxnSp>
              <p:nvCxnSpPr>
                <p:cNvPr id="113" name="Straight Connector 1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4993425"/>
                <a:ext cx="152400" cy="122115"/>
                <a:chOff x="7983415" y="6582508"/>
                <a:chExt cx="152400" cy="486507"/>
              </a:xfrm>
            </p:grpSpPr>
            <p:cxnSp>
              <p:nvCxnSpPr>
                <p:cNvPr id="111" name="Straight Connector 1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519783"/>
                <a:ext cx="152400" cy="122115"/>
                <a:chOff x="7983415" y="6582508"/>
                <a:chExt cx="152400" cy="486507"/>
              </a:xfrm>
            </p:grpSpPr>
            <p:cxnSp>
              <p:nvCxnSpPr>
                <p:cNvPr id="109" name="Straight Connector 1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046141"/>
                <a:ext cx="152400" cy="122115"/>
                <a:chOff x="7983415" y="6582508"/>
                <a:chExt cx="152400" cy="486507"/>
              </a:xfrm>
            </p:grpSpPr>
            <p:cxnSp>
              <p:nvCxnSpPr>
                <p:cNvPr id="107" name="Straight Connector 1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3572499"/>
                <a:ext cx="152400" cy="122115"/>
                <a:chOff x="7983415" y="6582508"/>
                <a:chExt cx="152400" cy="486507"/>
              </a:xfrm>
            </p:grpSpPr>
            <p:cxnSp>
              <p:nvCxnSpPr>
                <p:cNvPr id="105" name="Straight Connector 1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098857"/>
                <a:ext cx="152400" cy="122115"/>
                <a:chOff x="7983415" y="6582508"/>
                <a:chExt cx="152400" cy="486507"/>
              </a:xfrm>
            </p:grpSpPr>
            <p:cxnSp>
              <p:nvCxnSpPr>
                <p:cNvPr id="103" name="Straight Connector 1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2625215"/>
                <a:ext cx="152400" cy="122115"/>
                <a:chOff x="7983415" y="6582508"/>
                <a:chExt cx="152400" cy="486507"/>
              </a:xfrm>
            </p:grpSpPr>
            <p:cxnSp>
              <p:nvCxnSpPr>
                <p:cNvPr id="101" name="Straight Connector 1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151573"/>
                <a:ext cx="152400" cy="122115"/>
                <a:chOff x="7983415" y="6582508"/>
                <a:chExt cx="152400" cy="486507"/>
              </a:xfrm>
            </p:grpSpPr>
            <p:cxnSp>
              <p:nvCxnSpPr>
                <p:cNvPr id="99" name="Straight Connector 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1677931"/>
                <a:ext cx="152400" cy="122115"/>
                <a:chOff x="7983415" y="6582508"/>
                <a:chExt cx="152400" cy="486507"/>
              </a:xfrm>
            </p:grpSpPr>
            <p:cxnSp>
              <p:nvCxnSpPr>
                <p:cNvPr id="97" name="Straight Connector 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997340"/>
                <a:ext cx="152400" cy="122115"/>
                <a:chOff x="7983415" y="6582508"/>
                <a:chExt cx="152400" cy="486507"/>
              </a:xfrm>
            </p:grpSpPr>
            <p:cxnSp>
              <p:nvCxnSpPr>
                <p:cNvPr id="95" name="Straight Connector 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p:cNvGrpSpPr/>
            <p:nvPr userDrawn="1"/>
          </p:nvGrpSpPr>
          <p:grpSpPr>
            <a:xfrm>
              <a:off x="9166483" y="454007"/>
              <a:ext cx="122115" cy="5945205"/>
              <a:chOff x="-238875" y="454007"/>
              <a:chExt cx="122115" cy="5945205"/>
            </a:xfrm>
          </p:grpSpPr>
          <p:cxnSp>
            <p:nvCxnSpPr>
              <p:cNvPr id="47" name="Straight Connector 4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p:cNvGrpSpPr/>
              <p:nvPr userDrawn="1"/>
            </p:nvGrpSpPr>
            <p:grpSpPr>
              <a:xfrm rot="5400000">
                <a:off x="-254017" y="5940709"/>
                <a:ext cx="152400" cy="122115"/>
                <a:chOff x="7983415" y="6582508"/>
                <a:chExt cx="152400" cy="486507"/>
              </a:xfrm>
            </p:grpSpPr>
            <p:cxnSp>
              <p:nvCxnSpPr>
                <p:cNvPr id="80" name="Straight Connector 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userDrawn="1"/>
            </p:nvGrpSpPr>
            <p:grpSpPr>
              <a:xfrm rot="5400000">
                <a:off x="-254017" y="5467067"/>
                <a:ext cx="152400" cy="122115"/>
                <a:chOff x="7983415" y="6582508"/>
                <a:chExt cx="152400" cy="486507"/>
              </a:xfrm>
            </p:grpSpPr>
            <p:cxnSp>
              <p:nvCxnSpPr>
                <p:cNvPr id="78" name="Straight Connector 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4993425"/>
                <a:ext cx="152400" cy="122115"/>
                <a:chOff x="7983415" y="6582508"/>
                <a:chExt cx="152400" cy="486507"/>
              </a:xfrm>
            </p:grpSpPr>
            <p:cxnSp>
              <p:nvCxnSpPr>
                <p:cNvPr id="76" name="Straight Connector 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519783"/>
                <a:ext cx="152400" cy="122115"/>
                <a:chOff x="7983415" y="6582508"/>
                <a:chExt cx="152400" cy="486507"/>
              </a:xfrm>
            </p:grpSpPr>
            <p:cxnSp>
              <p:nvCxnSpPr>
                <p:cNvPr id="74" name="Straight Connector 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046141"/>
                <a:ext cx="152400" cy="122115"/>
                <a:chOff x="7983415" y="6582508"/>
                <a:chExt cx="152400" cy="486507"/>
              </a:xfrm>
            </p:grpSpPr>
            <p:cxnSp>
              <p:nvCxnSpPr>
                <p:cNvPr id="72" name="Straight Connector 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3572499"/>
                <a:ext cx="152400" cy="122115"/>
                <a:chOff x="7983415" y="6582508"/>
                <a:chExt cx="152400" cy="486507"/>
              </a:xfrm>
            </p:grpSpPr>
            <p:cxnSp>
              <p:nvCxnSpPr>
                <p:cNvPr id="70" name="Straight Connector 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098857"/>
                <a:ext cx="152400" cy="122115"/>
                <a:chOff x="7983415" y="6582508"/>
                <a:chExt cx="152400" cy="486507"/>
              </a:xfrm>
            </p:grpSpPr>
            <p:cxnSp>
              <p:nvCxnSpPr>
                <p:cNvPr id="68" name="Straight Connector 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2625215"/>
                <a:ext cx="152400" cy="122115"/>
                <a:chOff x="7983415" y="6582508"/>
                <a:chExt cx="152400" cy="486507"/>
              </a:xfrm>
            </p:grpSpPr>
            <p:cxnSp>
              <p:nvCxnSpPr>
                <p:cNvPr id="66" name="Straight Connector 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151573"/>
                <a:ext cx="152400" cy="122115"/>
                <a:chOff x="7983415" y="6582508"/>
                <a:chExt cx="152400" cy="486507"/>
              </a:xfrm>
            </p:grpSpPr>
            <p:cxnSp>
              <p:nvCxnSpPr>
                <p:cNvPr id="64" name="Straight Connector 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1677931"/>
                <a:ext cx="152400" cy="122115"/>
                <a:chOff x="7983415" y="6582508"/>
                <a:chExt cx="152400" cy="486507"/>
              </a:xfrm>
            </p:grpSpPr>
            <p:cxnSp>
              <p:nvCxnSpPr>
                <p:cNvPr id="62" name="Straight Connector 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997340"/>
                <a:ext cx="152400" cy="122115"/>
                <a:chOff x="7983415" y="6582508"/>
                <a:chExt cx="152400" cy="486507"/>
              </a:xfrm>
            </p:grpSpPr>
            <p:cxnSp>
              <p:nvCxnSpPr>
                <p:cNvPr id="60" name="Straight Connector 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457731" y="-141165"/>
              <a:ext cx="8226688" cy="122115"/>
              <a:chOff x="457731" y="6582508"/>
              <a:chExt cx="8226688" cy="486507"/>
            </a:xfrm>
          </p:grpSpPr>
          <p:cxnSp>
            <p:nvCxnSpPr>
              <p:cNvPr id="12" name="Straight Connector 1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7986158" y="6582508"/>
                <a:ext cx="152400" cy="486507"/>
                <a:chOff x="7983415" y="6582508"/>
                <a:chExt cx="152400" cy="486507"/>
              </a:xfrm>
            </p:grpSpPr>
            <p:cxnSp>
              <p:nvCxnSpPr>
                <p:cNvPr id="45" name="Straight Connector 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7287901" y="6582508"/>
                <a:ext cx="152400" cy="486507"/>
                <a:chOff x="7983415" y="6582508"/>
                <a:chExt cx="152400" cy="486507"/>
              </a:xfrm>
            </p:grpSpPr>
            <p:cxnSp>
              <p:nvCxnSpPr>
                <p:cNvPr id="43" name="Straight Connector 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6589644" y="6582508"/>
                <a:ext cx="152400" cy="486507"/>
                <a:chOff x="7983415" y="6582508"/>
                <a:chExt cx="152400" cy="486507"/>
              </a:xfrm>
            </p:grpSpPr>
            <p:cxnSp>
              <p:nvCxnSpPr>
                <p:cNvPr id="41" name="Straight Connector 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5891387" y="6582508"/>
                <a:ext cx="152400" cy="486507"/>
                <a:chOff x="7983415" y="6582508"/>
                <a:chExt cx="152400" cy="486507"/>
              </a:xfrm>
            </p:grpSpPr>
            <p:cxnSp>
              <p:nvCxnSpPr>
                <p:cNvPr id="39" name="Straight Connector 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193130" y="6582508"/>
                <a:ext cx="152400" cy="486507"/>
                <a:chOff x="7983415" y="6582508"/>
                <a:chExt cx="152400" cy="486507"/>
              </a:xfrm>
            </p:grpSpPr>
            <p:cxnSp>
              <p:nvCxnSpPr>
                <p:cNvPr id="37" name="Straight Connector 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4494873" y="6582508"/>
                <a:ext cx="152400" cy="486507"/>
                <a:chOff x="7983415" y="6582508"/>
                <a:chExt cx="152400" cy="486507"/>
              </a:xfrm>
            </p:grpSpPr>
            <p:cxnSp>
              <p:nvCxnSpPr>
                <p:cNvPr id="35" name="Straight Connector 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3796616" y="6582508"/>
                <a:ext cx="152400" cy="486507"/>
                <a:chOff x="7983415" y="6582508"/>
                <a:chExt cx="152400" cy="486507"/>
              </a:xfrm>
            </p:grpSpPr>
            <p:cxnSp>
              <p:nvCxnSpPr>
                <p:cNvPr id="33" name="Straight Connector 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098359" y="6582508"/>
                <a:ext cx="152400" cy="486507"/>
                <a:chOff x="7983415" y="6582508"/>
                <a:chExt cx="152400" cy="486507"/>
              </a:xfrm>
            </p:grpSpPr>
            <p:cxnSp>
              <p:nvCxnSpPr>
                <p:cNvPr id="31" name="Straight Connector 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2400102" y="6582508"/>
                <a:ext cx="152400" cy="486507"/>
                <a:chOff x="7983415" y="6582508"/>
                <a:chExt cx="152400" cy="486507"/>
              </a:xfrm>
            </p:grpSpPr>
            <p:cxnSp>
              <p:nvCxnSpPr>
                <p:cNvPr id="29" name="Straight Connector 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1701845" y="6582508"/>
                <a:ext cx="152400" cy="486507"/>
                <a:chOff x="7983415" y="6582508"/>
                <a:chExt cx="152400" cy="486507"/>
              </a:xfrm>
            </p:grpSpPr>
            <p:cxnSp>
              <p:nvCxnSpPr>
                <p:cNvPr id="27" name="Straight Connector 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003588" y="6582508"/>
                <a:ext cx="152400" cy="486507"/>
                <a:chOff x="7983415" y="6582508"/>
                <a:chExt cx="152400" cy="486507"/>
              </a:xfrm>
            </p:grpSpPr>
            <p:cxnSp>
              <p:nvCxnSpPr>
                <p:cNvPr id="25" name="Straight Connector 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6" name="Picture 15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63989" y="222789"/>
            <a:ext cx="5220715" cy="1090040"/>
          </a:xfrm>
          <a:prstGeom prst="rect">
            <a:avLst/>
          </a:prstGeom>
        </p:spPr>
      </p:pic>
      <p:sp>
        <p:nvSpPr>
          <p:cNvPr id="157" name="Footer Placeholder 4"/>
          <p:cNvSpPr>
            <a:spLocks noGrp="1"/>
          </p:cNvSpPr>
          <p:nvPr>
            <p:ph type="ftr" sz="quarter" idx="11"/>
          </p:nvPr>
        </p:nvSpPr>
        <p:spPr>
          <a:xfrm>
            <a:off x="241196" y="6399212"/>
            <a:ext cx="4114800" cy="365125"/>
          </a:xfrm>
        </p:spPr>
        <p:txBody>
          <a:bodyPr/>
          <a:lstStyle>
            <a:lvl1pPr algn="l">
              <a:defRPr b="0" i="0">
                <a:solidFill>
                  <a:srgbClr val="C0C0C0"/>
                </a:solidFill>
                <a:latin typeface="Lato" charset="0"/>
                <a:ea typeface="Lato" charset="0"/>
                <a:cs typeface="Lato" charset="0"/>
              </a:defRPr>
            </a:lvl1pPr>
          </a:lstStyle>
          <a:p>
            <a:endParaRPr lang="en-US" dirty="0"/>
          </a:p>
        </p:txBody>
      </p:sp>
      <p:sp>
        <p:nvSpPr>
          <p:cNvPr id="158" name="Slide Number Placeholder 5"/>
          <p:cNvSpPr>
            <a:spLocks noGrp="1"/>
          </p:cNvSpPr>
          <p:nvPr>
            <p:ph type="sldNum" sz="quarter" idx="12"/>
          </p:nvPr>
        </p:nvSpPr>
        <p:spPr>
          <a:xfrm>
            <a:off x="9261069" y="6399212"/>
            <a:ext cx="2743200" cy="365125"/>
          </a:xfrm>
        </p:spPr>
        <p:txBody>
          <a:bodyPr/>
          <a:lstStyle>
            <a:lvl1pPr>
              <a:defRPr b="0" i="0">
                <a:solidFill>
                  <a:srgbClr val="C0C0C0"/>
                </a:solidFill>
                <a:latin typeface="Lato" charset="0"/>
                <a:ea typeface="Lato" charset="0"/>
                <a:cs typeface="Lato" charset="0"/>
              </a:defRPr>
            </a:lvl1pPr>
          </a:lstStyle>
          <a:p>
            <a:fld id="{72B86793-F82B-EE4A-8D1A-6E85A08701B3}" type="slidenum">
              <a:rPr lang="en-US" smtClean="0"/>
              <a:pPr/>
              <a:t>‹#›</a:t>
            </a:fld>
            <a:endParaRPr lang="en-US" dirty="0"/>
          </a:p>
        </p:txBody>
      </p:sp>
    </p:spTree>
    <p:extLst>
      <p:ext uri="{BB962C8B-B14F-4D97-AF65-F5344CB8AC3E}">
        <p14:creationId xmlns:p14="http://schemas.microsoft.com/office/powerpoint/2010/main" val="2843664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Branded Font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pic>
        <p:nvPicPr>
          <p:cNvPr id="159" name="Picture 158"/>
          <p:cNvPicPr>
            <a:picLocks noChangeAspect="1"/>
          </p:cNvPicPr>
          <p:nvPr userDrawn="1"/>
        </p:nvPicPr>
        <p:blipFill>
          <a:blip r:embed="rId3"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3" name="Content Placeholder 2"/>
          <p:cNvSpPr>
            <a:spLocks noGrp="1"/>
          </p:cNvSpPr>
          <p:nvPr>
            <p:ph idx="1"/>
          </p:nvPr>
        </p:nvSpPr>
        <p:spPr>
          <a:xfrm>
            <a:off x="610309" y="1662789"/>
            <a:ext cx="10968917"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9261069" y="6399212"/>
            <a:ext cx="2743200" cy="365125"/>
          </a:xfrm>
        </p:spPr>
        <p:txBody>
          <a:bodyPr/>
          <a:lstStyle>
            <a:lvl1pPr>
              <a:defRPr b="0" i="0">
                <a:latin typeface="Lato" charset="0"/>
                <a:ea typeface="Lato" charset="0"/>
                <a:cs typeface="Lato" charset="0"/>
              </a:defRPr>
            </a:lvl1pPr>
          </a:lstStyle>
          <a:p>
            <a:fld id="{72B86793-F82B-EE4A-8D1A-6E85A08701B3}" type="slidenum">
              <a:rPr lang="en-US" smtClean="0">
                <a:solidFill>
                  <a:srgbClr val="000000">
                    <a:tint val="75000"/>
                  </a:srgbClr>
                </a:solidFill>
              </a:rPr>
              <a:pPr/>
              <a:t>‹#›</a:t>
            </a:fld>
            <a:endParaRPr lang="en-US" dirty="0">
              <a:solidFill>
                <a:srgbClr val="000000">
                  <a:tint val="75000"/>
                </a:srgbClr>
              </a:solidFill>
            </a:endParaRPr>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329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ase Study - Hilton">
    <p:spTree>
      <p:nvGrpSpPr>
        <p:cNvPr id="1" name=""/>
        <p:cNvGrpSpPr/>
        <p:nvPr/>
      </p:nvGrpSpPr>
      <p:grpSpPr>
        <a:xfrm>
          <a:off x="0" y="0"/>
          <a:ext cx="0" cy="0"/>
          <a:chOff x="0" y="0"/>
          <a:chExt cx="0" cy="0"/>
        </a:xfrm>
      </p:grpSpPr>
      <p:pic>
        <p:nvPicPr>
          <p:cNvPr id="157" name="Picture 15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789967" y="1430656"/>
            <a:ext cx="6402034" cy="5442590"/>
          </a:xfrm>
          <a:prstGeom prst="rect">
            <a:avLst/>
          </a:prstGeom>
          <a:noFill/>
          <a:ln>
            <a:noFill/>
          </a:ln>
        </p:spPr>
      </p:pic>
      <p:sp>
        <p:nvSpPr>
          <p:cNvPr id="4" name="Rectangle 3"/>
          <p:cNvSpPr/>
          <p:nvPr userDrawn="1"/>
        </p:nvSpPr>
        <p:spPr>
          <a:xfrm>
            <a:off x="5789966" y="1430656"/>
            <a:ext cx="2028299" cy="5442590"/>
          </a:xfrm>
          <a:prstGeom prst="rect">
            <a:avLst/>
          </a:prstGeom>
          <a:gradFill>
            <a:gsLst>
              <a:gs pos="0">
                <a:schemeClr val="bg1"/>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3" name="Content Placeholder 2"/>
          <p:cNvSpPr>
            <a:spLocks noGrp="1"/>
          </p:cNvSpPr>
          <p:nvPr>
            <p:ph idx="1"/>
          </p:nvPr>
        </p:nvSpPr>
        <p:spPr>
          <a:xfrm>
            <a:off x="610310" y="1662789"/>
            <a:ext cx="5586056"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9261069" y="6399212"/>
            <a:ext cx="2743200" cy="365125"/>
          </a:xfrm>
        </p:spPr>
        <p:txBody>
          <a:bodyPr/>
          <a:lstStyle>
            <a:lvl1pPr>
              <a:defRPr b="0" i="0">
                <a:solidFill>
                  <a:schemeClr val="bg1"/>
                </a:solidFill>
                <a:latin typeface="Lato" charset="0"/>
                <a:ea typeface="Lato" charset="0"/>
                <a:cs typeface="Lato" charset="0"/>
              </a:defRPr>
            </a:lvl1pPr>
          </a:lstStyle>
          <a:p>
            <a:fld id="{72B86793-F82B-EE4A-8D1A-6E85A08701B3}" type="slidenum">
              <a:rPr lang="en-US" smtClean="0">
                <a:solidFill>
                  <a:srgbClr val="FFFFFF"/>
                </a:solidFill>
              </a:rPr>
              <a:pPr/>
              <a:t>‹#›</a:t>
            </a:fld>
            <a:endParaRPr lang="en-US" dirty="0">
              <a:solidFill>
                <a:srgbClr val="FFFFFF"/>
              </a:solidFill>
            </a:endParaRPr>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752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ase Study - Self Storage">
    <p:spTree>
      <p:nvGrpSpPr>
        <p:cNvPr id="1" name=""/>
        <p:cNvGrpSpPr/>
        <p:nvPr/>
      </p:nvGrpSpPr>
      <p:grpSpPr>
        <a:xfrm>
          <a:off x="0" y="0"/>
          <a:ext cx="0" cy="0"/>
          <a:chOff x="0" y="0"/>
          <a:chExt cx="0" cy="0"/>
        </a:xfrm>
      </p:grpSpPr>
      <p:pic>
        <p:nvPicPr>
          <p:cNvPr id="161" name="Picture 16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789966" y="1430656"/>
            <a:ext cx="6432013" cy="5427344"/>
          </a:xfrm>
          <a:prstGeom prst="rect">
            <a:avLst/>
          </a:prstGeom>
          <a:noFill/>
          <a:ln>
            <a:noFill/>
          </a:ln>
        </p:spPr>
      </p:pic>
      <p:sp>
        <p:nvSpPr>
          <p:cNvPr id="162" name="Rectangle 161"/>
          <p:cNvSpPr/>
          <p:nvPr userDrawn="1"/>
        </p:nvSpPr>
        <p:spPr>
          <a:xfrm>
            <a:off x="5789966" y="1430656"/>
            <a:ext cx="2028299" cy="5442590"/>
          </a:xfrm>
          <a:prstGeom prst="rect">
            <a:avLst/>
          </a:prstGeom>
          <a:gradFill>
            <a:gsLst>
              <a:gs pos="0">
                <a:schemeClr val="bg1"/>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3" name="Content Placeholder 2"/>
          <p:cNvSpPr>
            <a:spLocks noGrp="1"/>
          </p:cNvSpPr>
          <p:nvPr>
            <p:ph idx="1"/>
          </p:nvPr>
        </p:nvSpPr>
        <p:spPr>
          <a:xfrm>
            <a:off x="610310" y="1662789"/>
            <a:ext cx="5586056"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9261069" y="6399212"/>
            <a:ext cx="2743200" cy="365125"/>
          </a:xfrm>
        </p:spPr>
        <p:txBody>
          <a:bodyPr/>
          <a:lstStyle>
            <a:lvl1pPr>
              <a:defRPr b="0" i="0">
                <a:solidFill>
                  <a:schemeClr val="bg1"/>
                </a:solidFill>
                <a:latin typeface="Lato" charset="0"/>
                <a:ea typeface="Lato" charset="0"/>
                <a:cs typeface="Lato" charset="0"/>
              </a:defRPr>
            </a:lvl1pPr>
          </a:lstStyle>
          <a:p>
            <a:fld id="{72B86793-F82B-EE4A-8D1A-6E85A08701B3}" type="slidenum">
              <a:rPr lang="en-US" smtClean="0">
                <a:solidFill>
                  <a:srgbClr val="FFFFFF"/>
                </a:solidFill>
              </a:rPr>
              <a:pPr/>
              <a:t>‹#›</a:t>
            </a:fld>
            <a:endParaRPr lang="en-US" dirty="0">
              <a:solidFill>
                <a:srgbClr val="FFFFFF"/>
              </a:solidFill>
            </a:endParaRPr>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602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Case Study - JW Ar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11250" y="1430655"/>
            <a:ext cx="6410729" cy="5466424"/>
          </a:xfrm>
          <a:prstGeom prst="rect">
            <a:avLst/>
          </a:prstGeom>
        </p:spPr>
      </p:pic>
      <p:sp>
        <p:nvSpPr>
          <p:cNvPr id="162" name="Rectangle 161"/>
          <p:cNvSpPr/>
          <p:nvPr userDrawn="1"/>
        </p:nvSpPr>
        <p:spPr>
          <a:xfrm>
            <a:off x="5789966" y="1430656"/>
            <a:ext cx="2028299" cy="5442590"/>
          </a:xfrm>
          <a:prstGeom prst="rect">
            <a:avLst/>
          </a:prstGeom>
          <a:gradFill>
            <a:gsLst>
              <a:gs pos="0">
                <a:schemeClr val="bg1"/>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3" name="Content Placeholder 2"/>
          <p:cNvSpPr>
            <a:spLocks noGrp="1"/>
          </p:cNvSpPr>
          <p:nvPr>
            <p:ph idx="1"/>
          </p:nvPr>
        </p:nvSpPr>
        <p:spPr>
          <a:xfrm>
            <a:off x="610310" y="1662789"/>
            <a:ext cx="5586056"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9261069" y="6399212"/>
            <a:ext cx="2743200" cy="365125"/>
          </a:xfrm>
        </p:spPr>
        <p:txBody>
          <a:bodyPr/>
          <a:lstStyle>
            <a:lvl1pPr>
              <a:defRPr b="0" i="0">
                <a:solidFill>
                  <a:schemeClr val="bg1"/>
                </a:solidFill>
                <a:latin typeface="Lato" charset="0"/>
                <a:ea typeface="Lato" charset="0"/>
                <a:cs typeface="Lato" charset="0"/>
              </a:defRPr>
            </a:lvl1pPr>
          </a:lstStyle>
          <a:p>
            <a:fld id="{72B86793-F82B-EE4A-8D1A-6E85A08701B3}" type="slidenum">
              <a:rPr lang="en-US" smtClean="0">
                <a:solidFill>
                  <a:srgbClr val="FFFFFF"/>
                </a:solidFill>
              </a:rPr>
              <a:pPr/>
              <a:t>‹#›</a:t>
            </a:fld>
            <a:endParaRPr lang="en-US" dirty="0">
              <a:solidFill>
                <a:srgbClr val="FFFFFF"/>
              </a:solidFill>
            </a:endParaRPr>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429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ase Study - Chartwell">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811251" y="1422399"/>
            <a:ext cx="6380306" cy="5442013"/>
          </a:xfrm>
          <a:prstGeom prst="rect">
            <a:avLst/>
          </a:prstGeom>
        </p:spPr>
      </p:pic>
      <p:sp>
        <p:nvSpPr>
          <p:cNvPr id="162" name="Rectangle 161"/>
          <p:cNvSpPr/>
          <p:nvPr userDrawn="1"/>
        </p:nvSpPr>
        <p:spPr>
          <a:xfrm>
            <a:off x="5789966" y="1430656"/>
            <a:ext cx="2028299" cy="5442590"/>
          </a:xfrm>
          <a:prstGeom prst="rect">
            <a:avLst/>
          </a:prstGeom>
          <a:gradFill>
            <a:gsLst>
              <a:gs pos="0">
                <a:schemeClr val="bg1"/>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3" name="Content Placeholder 2"/>
          <p:cNvSpPr>
            <a:spLocks noGrp="1"/>
          </p:cNvSpPr>
          <p:nvPr>
            <p:ph idx="1"/>
          </p:nvPr>
        </p:nvSpPr>
        <p:spPr>
          <a:xfrm>
            <a:off x="610310" y="1662789"/>
            <a:ext cx="5586056"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9261069" y="6399212"/>
            <a:ext cx="2743200" cy="365125"/>
          </a:xfrm>
        </p:spPr>
        <p:txBody>
          <a:bodyPr/>
          <a:lstStyle>
            <a:lvl1pPr>
              <a:defRPr b="0" i="0">
                <a:solidFill>
                  <a:schemeClr val="bg1"/>
                </a:solidFill>
                <a:latin typeface="Lato" charset="0"/>
                <a:ea typeface="Lato" charset="0"/>
                <a:cs typeface="Lato" charset="0"/>
              </a:defRPr>
            </a:lvl1pPr>
          </a:lstStyle>
          <a:p>
            <a:fld id="{72B86793-F82B-EE4A-8D1A-6E85A08701B3}" type="slidenum">
              <a:rPr lang="en-US" smtClean="0">
                <a:solidFill>
                  <a:srgbClr val="FFFFFF"/>
                </a:solidFill>
              </a:rPr>
              <a:pPr/>
              <a:t>‹#›</a:t>
            </a:fld>
            <a:endParaRPr lang="en-US" dirty="0">
              <a:solidFill>
                <a:srgbClr val="FFFFFF"/>
              </a:solidFill>
            </a:endParaRPr>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1513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Case Study - Nankang">
    <p:spTree>
      <p:nvGrpSpPr>
        <p:cNvPr id="1" name=""/>
        <p:cNvGrpSpPr/>
        <p:nvPr/>
      </p:nvGrpSpPr>
      <p:grpSpPr>
        <a:xfrm>
          <a:off x="0" y="0"/>
          <a:ext cx="0" cy="0"/>
          <a:chOff x="0" y="0"/>
          <a:chExt cx="0" cy="0"/>
        </a:xfrm>
      </p:grpSpPr>
      <p:pic>
        <p:nvPicPr>
          <p:cNvPr id="161" name="Picture 16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811250" y="1422398"/>
            <a:ext cx="6388471" cy="5450848"/>
          </a:xfrm>
          <a:prstGeom prst="rect">
            <a:avLst/>
          </a:prstGeom>
        </p:spPr>
      </p:pic>
      <p:sp>
        <p:nvSpPr>
          <p:cNvPr id="162" name="Rectangle 161"/>
          <p:cNvSpPr/>
          <p:nvPr userDrawn="1"/>
        </p:nvSpPr>
        <p:spPr>
          <a:xfrm>
            <a:off x="5789966" y="1430656"/>
            <a:ext cx="2028299" cy="5442590"/>
          </a:xfrm>
          <a:prstGeom prst="rect">
            <a:avLst/>
          </a:prstGeom>
          <a:gradFill>
            <a:gsLst>
              <a:gs pos="0">
                <a:schemeClr val="bg1"/>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3" name="Content Placeholder 2"/>
          <p:cNvSpPr>
            <a:spLocks noGrp="1"/>
          </p:cNvSpPr>
          <p:nvPr>
            <p:ph idx="1"/>
          </p:nvPr>
        </p:nvSpPr>
        <p:spPr>
          <a:xfrm>
            <a:off x="610310" y="1662789"/>
            <a:ext cx="5586056"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9261069" y="6399212"/>
            <a:ext cx="2743200" cy="365125"/>
          </a:xfrm>
        </p:spPr>
        <p:txBody>
          <a:bodyPr/>
          <a:lstStyle>
            <a:lvl1pPr>
              <a:defRPr b="0" i="0">
                <a:solidFill>
                  <a:schemeClr val="bg1"/>
                </a:solidFill>
                <a:latin typeface="Lato" charset="0"/>
                <a:ea typeface="Lato" charset="0"/>
                <a:cs typeface="Lato" charset="0"/>
              </a:defRPr>
            </a:lvl1pPr>
          </a:lstStyle>
          <a:p>
            <a:fld id="{72B86793-F82B-EE4A-8D1A-6E85A08701B3}" type="slidenum">
              <a:rPr lang="en-US" smtClean="0">
                <a:solidFill>
                  <a:srgbClr val="FFFFFF"/>
                </a:solidFill>
              </a:rPr>
              <a:pPr/>
              <a:t>‹#›</a:t>
            </a:fld>
            <a:endParaRPr lang="en-US" dirty="0">
              <a:solidFill>
                <a:srgbClr val="FFFFFF"/>
              </a:solidFill>
            </a:endParaRPr>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299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155" name="Picture 154"/>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6350" y="-15668"/>
            <a:ext cx="12219852" cy="6873667"/>
          </a:xfrm>
          <a:prstGeom prst="rect">
            <a:avLst/>
          </a:prstGeom>
        </p:spPr>
      </p:pic>
      <p:sp>
        <p:nvSpPr>
          <p:cNvPr id="159" name="Rectangle 158"/>
          <p:cNvSpPr/>
          <p:nvPr userDrawn="1"/>
        </p:nvSpPr>
        <p:spPr>
          <a:xfrm>
            <a:off x="-6350" y="-19052"/>
            <a:ext cx="12192000" cy="6877052"/>
          </a:xfrm>
          <a:prstGeom prst="rect">
            <a:avLst/>
          </a:prstGeom>
          <a:gradFill>
            <a:gsLst>
              <a:gs pos="0">
                <a:srgbClr val="0E51A5">
                  <a:alpha val="75000"/>
                </a:srgbClr>
              </a:gs>
              <a:gs pos="100000">
                <a:schemeClr val="tx1">
                  <a:alpha val="2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i="0" dirty="0">
              <a:latin typeface="Lato" charset="0"/>
              <a:ea typeface="Lato" charset="0"/>
              <a:cs typeface="Lato" charset="0"/>
            </a:endParaRPr>
          </a:p>
        </p:txBody>
      </p:sp>
      <p:grpSp>
        <p:nvGrpSpPr>
          <p:cNvPr id="7" name="Group 6"/>
          <p:cNvGrpSpPr/>
          <p:nvPr userDrawn="1"/>
        </p:nvGrpSpPr>
        <p:grpSpPr>
          <a:xfrm>
            <a:off x="-201766" y="-141165"/>
            <a:ext cx="12586564" cy="7136527"/>
            <a:chOff x="-151325" y="-141165"/>
            <a:chExt cx="9439923" cy="7136527"/>
          </a:xfrm>
        </p:grpSpPr>
        <p:grpSp>
          <p:nvGrpSpPr>
            <p:cNvPr id="8" name="Group 7"/>
            <p:cNvGrpSpPr/>
            <p:nvPr userDrawn="1"/>
          </p:nvGrpSpPr>
          <p:grpSpPr>
            <a:xfrm>
              <a:off x="457731" y="6873247"/>
              <a:ext cx="8226688" cy="122115"/>
              <a:chOff x="457731" y="6582508"/>
              <a:chExt cx="8226688" cy="486507"/>
            </a:xfrm>
          </p:grpSpPr>
          <p:cxnSp>
            <p:nvCxnSpPr>
              <p:cNvPr id="117" name="Straight Connector 1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9" name="Group 118"/>
              <p:cNvGrpSpPr/>
              <p:nvPr userDrawn="1"/>
            </p:nvGrpSpPr>
            <p:grpSpPr>
              <a:xfrm>
                <a:off x="7986158" y="6582508"/>
                <a:ext cx="152400" cy="486507"/>
                <a:chOff x="7983415" y="6582508"/>
                <a:chExt cx="152400" cy="486507"/>
              </a:xfrm>
            </p:grpSpPr>
            <p:cxnSp>
              <p:nvCxnSpPr>
                <p:cNvPr id="150" name="Straight Connector 1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userDrawn="1"/>
            </p:nvGrpSpPr>
            <p:grpSpPr>
              <a:xfrm>
                <a:off x="7287901" y="6582508"/>
                <a:ext cx="152400" cy="486507"/>
                <a:chOff x="7983415" y="6582508"/>
                <a:chExt cx="152400" cy="486507"/>
              </a:xfrm>
            </p:grpSpPr>
            <p:cxnSp>
              <p:nvCxnSpPr>
                <p:cNvPr id="148" name="Straight Connector 1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6589644" y="6582508"/>
                <a:ext cx="152400" cy="486507"/>
                <a:chOff x="7983415" y="6582508"/>
                <a:chExt cx="152400" cy="486507"/>
              </a:xfrm>
            </p:grpSpPr>
            <p:cxnSp>
              <p:nvCxnSpPr>
                <p:cNvPr id="146" name="Straight Connector 1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5891387" y="6582508"/>
                <a:ext cx="152400" cy="486507"/>
                <a:chOff x="7983415" y="6582508"/>
                <a:chExt cx="152400" cy="486507"/>
              </a:xfrm>
            </p:grpSpPr>
            <p:cxnSp>
              <p:nvCxnSpPr>
                <p:cNvPr id="144" name="Straight Connector 1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193130" y="6582508"/>
                <a:ext cx="152400" cy="486507"/>
                <a:chOff x="7983415" y="6582508"/>
                <a:chExt cx="152400" cy="486507"/>
              </a:xfrm>
            </p:grpSpPr>
            <p:cxnSp>
              <p:nvCxnSpPr>
                <p:cNvPr id="142" name="Straight Connector 1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4494873" y="6582508"/>
                <a:ext cx="152400" cy="486507"/>
                <a:chOff x="7983415" y="6582508"/>
                <a:chExt cx="152400" cy="486507"/>
              </a:xfrm>
            </p:grpSpPr>
            <p:cxnSp>
              <p:nvCxnSpPr>
                <p:cNvPr id="140" name="Straight Connector 1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3796616" y="6582508"/>
                <a:ext cx="152400" cy="486507"/>
                <a:chOff x="7983415" y="6582508"/>
                <a:chExt cx="152400" cy="486507"/>
              </a:xfrm>
            </p:grpSpPr>
            <p:cxnSp>
              <p:nvCxnSpPr>
                <p:cNvPr id="138" name="Straight Connector 1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098359" y="6582508"/>
                <a:ext cx="152400" cy="486507"/>
                <a:chOff x="7983415" y="6582508"/>
                <a:chExt cx="152400" cy="486507"/>
              </a:xfrm>
            </p:grpSpPr>
            <p:cxnSp>
              <p:nvCxnSpPr>
                <p:cNvPr id="136" name="Straight Connector 1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2400102" y="6582508"/>
                <a:ext cx="152400" cy="486507"/>
                <a:chOff x="7983415" y="6582508"/>
                <a:chExt cx="152400" cy="486507"/>
              </a:xfrm>
            </p:grpSpPr>
            <p:cxnSp>
              <p:nvCxnSpPr>
                <p:cNvPr id="134" name="Straight Connector 1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1701845" y="6582508"/>
                <a:ext cx="152400" cy="486507"/>
                <a:chOff x="7983415" y="6582508"/>
                <a:chExt cx="152400" cy="486507"/>
              </a:xfrm>
            </p:grpSpPr>
            <p:cxnSp>
              <p:nvCxnSpPr>
                <p:cNvPr id="132" name="Straight Connector 1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003588" y="6582508"/>
                <a:ext cx="152400" cy="486507"/>
                <a:chOff x="7983415" y="6582508"/>
                <a:chExt cx="152400" cy="486507"/>
              </a:xfrm>
            </p:grpSpPr>
            <p:cxnSp>
              <p:nvCxnSpPr>
                <p:cNvPr id="130" name="Straight Connector 1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userDrawn="1"/>
          </p:nvGrpSpPr>
          <p:grpSpPr>
            <a:xfrm>
              <a:off x="-151325" y="454007"/>
              <a:ext cx="122115" cy="5945205"/>
              <a:chOff x="-238875" y="454007"/>
              <a:chExt cx="122115" cy="5945205"/>
            </a:xfrm>
          </p:grpSpPr>
          <p:cxnSp>
            <p:nvCxnSpPr>
              <p:cNvPr id="82" name="Straight Connector 8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3" name="Group 82"/>
              <p:cNvGrpSpPr/>
              <p:nvPr userDrawn="1"/>
            </p:nvGrpSpPr>
            <p:grpSpPr>
              <a:xfrm rot="5400000">
                <a:off x="-254017" y="5940709"/>
                <a:ext cx="152400" cy="122115"/>
                <a:chOff x="7983415" y="6582508"/>
                <a:chExt cx="152400" cy="486507"/>
              </a:xfrm>
            </p:grpSpPr>
            <p:cxnSp>
              <p:nvCxnSpPr>
                <p:cNvPr id="115" name="Straight Connector 1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userDrawn="1"/>
            </p:nvGrpSpPr>
            <p:grpSpPr>
              <a:xfrm rot="5400000">
                <a:off x="-254017" y="5467067"/>
                <a:ext cx="152400" cy="122115"/>
                <a:chOff x="7983415" y="6582508"/>
                <a:chExt cx="152400" cy="486507"/>
              </a:xfrm>
            </p:grpSpPr>
            <p:cxnSp>
              <p:nvCxnSpPr>
                <p:cNvPr id="113" name="Straight Connector 1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4993425"/>
                <a:ext cx="152400" cy="122115"/>
                <a:chOff x="7983415" y="6582508"/>
                <a:chExt cx="152400" cy="486507"/>
              </a:xfrm>
            </p:grpSpPr>
            <p:cxnSp>
              <p:nvCxnSpPr>
                <p:cNvPr id="111" name="Straight Connector 1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519783"/>
                <a:ext cx="152400" cy="122115"/>
                <a:chOff x="7983415" y="6582508"/>
                <a:chExt cx="152400" cy="486507"/>
              </a:xfrm>
            </p:grpSpPr>
            <p:cxnSp>
              <p:nvCxnSpPr>
                <p:cNvPr id="109" name="Straight Connector 1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046141"/>
                <a:ext cx="152400" cy="122115"/>
                <a:chOff x="7983415" y="6582508"/>
                <a:chExt cx="152400" cy="486507"/>
              </a:xfrm>
            </p:grpSpPr>
            <p:cxnSp>
              <p:nvCxnSpPr>
                <p:cNvPr id="107" name="Straight Connector 1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3572499"/>
                <a:ext cx="152400" cy="122115"/>
                <a:chOff x="7983415" y="6582508"/>
                <a:chExt cx="152400" cy="486507"/>
              </a:xfrm>
            </p:grpSpPr>
            <p:cxnSp>
              <p:nvCxnSpPr>
                <p:cNvPr id="105" name="Straight Connector 1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098857"/>
                <a:ext cx="152400" cy="122115"/>
                <a:chOff x="7983415" y="6582508"/>
                <a:chExt cx="152400" cy="486507"/>
              </a:xfrm>
            </p:grpSpPr>
            <p:cxnSp>
              <p:nvCxnSpPr>
                <p:cNvPr id="103" name="Straight Connector 1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2625215"/>
                <a:ext cx="152400" cy="122115"/>
                <a:chOff x="7983415" y="6582508"/>
                <a:chExt cx="152400" cy="486507"/>
              </a:xfrm>
            </p:grpSpPr>
            <p:cxnSp>
              <p:nvCxnSpPr>
                <p:cNvPr id="101" name="Straight Connector 1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151573"/>
                <a:ext cx="152400" cy="122115"/>
                <a:chOff x="7983415" y="6582508"/>
                <a:chExt cx="152400" cy="486507"/>
              </a:xfrm>
            </p:grpSpPr>
            <p:cxnSp>
              <p:nvCxnSpPr>
                <p:cNvPr id="99" name="Straight Connector 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1677931"/>
                <a:ext cx="152400" cy="122115"/>
                <a:chOff x="7983415" y="6582508"/>
                <a:chExt cx="152400" cy="486507"/>
              </a:xfrm>
            </p:grpSpPr>
            <p:cxnSp>
              <p:nvCxnSpPr>
                <p:cNvPr id="97" name="Straight Connector 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997340"/>
                <a:ext cx="152400" cy="122115"/>
                <a:chOff x="7983415" y="6582508"/>
                <a:chExt cx="152400" cy="486507"/>
              </a:xfrm>
            </p:grpSpPr>
            <p:cxnSp>
              <p:nvCxnSpPr>
                <p:cNvPr id="95" name="Straight Connector 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p:cNvGrpSpPr/>
            <p:nvPr userDrawn="1"/>
          </p:nvGrpSpPr>
          <p:grpSpPr>
            <a:xfrm>
              <a:off x="9166483" y="454007"/>
              <a:ext cx="122115" cy="5945205"/>
              <a:chOff x="-238875" y="454007"/>
              <a:chExt cx="122115" cy="5945205"/>
            </a:xfrm>
          </p:grpSpPr>
          <p:cxnSp>
            <p:nvCxnSpPr>
              <p:cNvPr id="47" name="Straight Connector 4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p:cNvGrpSpPr/>
              <p:nvPr userDrawn="1"/>
            </p:nvGrpSpPr>
            <p:grpSpPr>
              <a:xfrm rot="5400000">
                <a:off x="-254017" y="5940709"/>
                <a:ext cx="152400" cy="122115"/>
                <a:chOff x="7983415" y="6582508"/>
                <a:chExt cx="152400" cy="486507"/>
              </a:xfrm>
            </p:grpSpPr>
            <p:cxnSp>
              <p:nvCxnSpPr>
                <p:cNvPr id="80" name="Straight Connector 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userDrawn="1"/>
            </p:nvGrpSpPr>
            <p:grpSpPr>
              <a:xfrm rot="5400000">
                <a:off x="-254017" y="5467067"/>
                <a:ext cx="152400" cy="122115"/>
                <a:chOff x="7983415" y="6582508"/>
                <a:chExt cx="152400" cy="486507"/>
              </a:xfrm>
            </p:grpSpPr>
            <p:cxnSp>
              <p:nvCxnSpPr>
                <p:cNvPr id="78" name="Straight Connector 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4993425"/>
                <a:ext cx="152400" cy="122115"/>
                <a:chOff x="7983415" y="6582508"/>
                <a:chExt cx="152400" cy="486507"/>
              </a:xfrm>
            </p:grpSpPr>
            <p:cxnSp>
              <p:nvCxnSpPr>
                <p:cNvPr id="76" name="Straight Connector 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519783"/>
                <a:ext cx="152400" cy="122115"/>
                <a:chOff x="7983415" y="6582508"/>
                <a:chExt cx="152400" cy="486507"/>
              </a:xfrm>
            </p:grpSpPr>
            <p:cxnSp>
              <p:nvCxnSpPr>
                <p:cNvPr id="74" name="Straight Connector 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046141"/>
                <a:ext cx="152400" cy="122115"/>
                <a:chOff x="7983415" y="6582508"/>
                <a:chExt cx="152400" cy="486507"/>
              </a:xfrm>
            </p:grpSpPr>
            <p:cxnSp>
              <p:nvCxnSpPr>
                <p:cNvPr id="72" name="Straight Connector 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3572499"/>
                <a:ext cx="152400" cy="122115"/>
                <a:chOff x="7983415" y="6582508"/>
                <a:chExt cx="152400" cy="486507"/>
              </a:xfrm>
            </p:grpSpPr>
            <p:cxnSp>
              <p:nvCxnSpPr>
                <p:cNvPr id="70" name="Straight Connector 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098857"/>
                <a:ext cx="152400" cy="122115"/>
                <a:chOff x="7983415" y="6582508"/>
                <a:chExt cx="152400" cy="486507"/>
              </a:xfrm>
            </p:grpSpPr>
            <p:cxnSp>
              <p:nvCxnSpPr>
                <p:cNvPr id="68" name="Straight Connector 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2625215"/>
                <a:ext cx="152400" cy="122115"/>
                <a:chOff x="7983415" y="6582508"/>
                <a:chExt cx="152400" cy="486507"/>
              </a:xfrm>
            </p:grpSpPr>
            <p:cxnSp>
              <p:nvCxnSpPr>
                <p:cNvPr id="66" name="Straight Connector 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151573"/>
                <a:ext cx="152400" cy="122115"/>
                <a:chOff x="7983415" y="6582508"/>
                <a:chExt cx="152400" cy="486507"/>
              </a:xfrm>
            </p:grpSpPr>
            <p:cxnSp>
              <p:nvCxnSpPr>
                <p:cNvPr id="64" name="Straight Connector 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1677931"/>
                <a:ext cx="152400" cy="122115"/>
                <a:chOff x="7983415" y="6582508"/>
                <a:chExt cx="152400" cy="486507"/>
              </a:xfrm>
            </p:grpSpPr>
            <p:cxnSp>
              <p:nvCxnSpPr>
                <p:cNvPr id="62" name="Straight Connector 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997340"/>
                <a:ext cx="152400" cy="122115"/>
                <a:chOff x="7983415" y="6582508"/>
                <a:chExt cx="152400" cy="486507"/>
              </a:xfrm>
            </p:grpSpPr>
            <p:cxnSp>
              <p:nvCxnSpPr>
                <p:cNvPr id="60" name="Straight Connector 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457731" y="-141165"/>
              <a:ext cx="8226688" cy="122115"/>
              <a:chOff x="457731" y="6582508"/>
              <a:chExt cx="8226688" cy="486507"/>
            </a:xfrm>
          </p:grpSpPr>
          <p:cxnSp>
            <p:nvCxnSpPr>
              <p:cNvPr id="12" name="Straight Connector 1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7986158" y="6582508"/>
                <a:ext cx="152400" cy="486507"/>
                <a:chOff x="7983415" y="6582508"/>
                <a:chExt cx="152400" cy="486507"/>
              </a:xfrm>
            </p:grpSpPr>
            <p:cxnSp>
              <p:nvCxnSpPr>
                <p:cNvPr id="45" name="Straight Connector 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7287901" y="6582508"/>
                <a:ext cx="152400" cy="486507"/>
                <a:chOff x="7983415" y="6582508"/>
                <a:chExt cx="152400" cy="486507"/>
              </a:xfrm>
            </p:grpSpPr>
            <p:cxnSp>
              <p:nvCxnSpPr>
                <p:cNvPr id="43" name="Straight Connector 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6589644" y="6582508"/>
                <a:ext cx="152400" cy="486507"/>
                <a:chOff x="7983415" y="6582508"/>
                <a:chExt cx="152400" cy="486507"/>
              </a:xfrm>
            </p:grpSpPr>
            <p:cxnSp>
              <p:nvCxnSpPr>
                <p:cNvPr id="41" name="Straight Connector 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5891387" y="6582508"/>
                <a:ext cx="152400" cy="486507"/>
                <a:chOff x="7983415" y="6582508"/>
                <a:chExt cx="152400" cy="486507"/>
              </a:xfrm>
            </p:grpSpPr>
            <p:cxnSp>
              <p:nvCxnSpPr>
                <p:cNvPr id="39" name="Straight Connector 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193130" y="6582508"/>
                <a:ext cx="152400" cy="486507"/>
                <a:chOff x="7983415" y="6582508"/>
                <a:chExt cx="152400" cy="486507"/>
              </a:xfrm>
            </p:grpSpPr>
            <p:cxnSp>
              <p:nvCxnSpPr>
                <p:cNvPr id="37" name="Straight Connector 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4494873" y="6582508"/>
                <a:ext cx="152400" cy="486507"/>
                <a:chOff x="7983415" y="6582508"/>
                <a:chExt cx="152400" cy="486507"/>
              </a:xfrm>
            </p:grpSpPr>
            <p:cxnSp>
              <p:nvCxnSpPr>
                <p:cNvPr id="35" name="Straight Connector 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3796616" y="6582508"/>
                <a:ext cx="152400" cy="486507"/>
                <a:chOff x="7983415" y="6582508"/>
                <a:chExt cx="152400" cy="486507"/>
              </a:xfrm>
            </p:grpSpPr>
            <p:cxnSp>
              <p:nvCxnSpPr>
                <p:cNvPr id="33" name="Straight Connector 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098359" y="6582508"/>
                <a:ext cx="152400" cy="486507"/>
                <a:chOff x="7983415" y="6582508"/>
                <a:chExt cx="152400" cy="486507"/>
              </a:xfrm>
            </p:grpSpPr>
            <p:cxnSp>
              <p:nvCxnSpPr>
                <p:cNvPr id="31" name="Straight Connector 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2400102" y="6582508"/>
                <a:ext cx="152400" cy="486507"/>
                <a:chOff x="7983415" y="6582508"/>
                <a:chExt cx="152400" cy="486507"/>
              </a:xfrm>
            </p:grpSpPr>
            <p:cxnSp>
              <p:nvCxnSpPr>
                <p:cNvPr id="29" name="Straight Connector 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1701845" y="6582508"/>
                <a:ext cx="152400" cy="486507"/>
                <a:chOff x="7983415" y="6582508"/>
                <a:chExt cx="152400" cy="486507"/>
              </a:xfrm>
            </p:grpSpPr>
            <p:cxnSp>
              <p:nvCxnSpPr>
                <p:cNvPr id="27" name="Straight Connector 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003588" y="6582508"/>
                <a:ext cx="152400" cy="486507"/>
                <a:chOff x="7983415" y="6582508"/>
                <a:chExt cx="152400" cy="486507"/>
              </a:xfrm>
            </p:grpSpPr>
            <p:cxnSp>
              <p:nvCxnSpPr>
                <p:cNvPr id="25" name="Straight Connector 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7" name="Footer Placeholder 4"/>
          <p:cNvSpPr>
            <a:spLocks noGrp="1"/>
          </p:cNvSpPr>
          <p:nvPr>
            <p:ph type="ftr" sz="quarter" idx="11"/>
          </p:nvPr>
        </p:nvSpPr>
        <p:spPr>
          <a:xfrm>
            <a:off x="241196" y="6399212"/>
            <a:ext cx="4114800" cy="365125"/>
          </a:xfrm>
        </p:spPr>
        <p:txBody>
          <a:bodyPr/>
          <a:lstStyle>
            <a:lvl1pPr algn="l">
              <a:defRPr b="0" i="0">
                <a:solidFill>
                  <a:srgbClr val="C0C0C0"/>
                </a:solidFill>
                <a:latin typeface="Lato" charset="0"/>
                <a:ea typeface="Lato" charset="0"/>
                <a:cs typeface="Lato" charset="0"/>
              </a:defRPr>
            </a:lvl1pPr>
          </a:lstStyle>
          <a:p>
            <a:endParaRPr lang="en-US" dirty="0"/>
          </a:p>
        </p:txBody>
      </p:sp>
      <p:sp>
        <p:nvSpPr>
          <p:cNvPr id="158" name="Slide Number Placeholder 5"/>
          <p:cNvSpPr>
            <a:spLocks noGrp="1"/>
          </p:cNvSpPr>
          <p:nvPr>
            <p:ph type="sldNum" sz="quarter" idx="12"/>
          </p:nvPr>
        </p:nvSpPr>
        <p:spPr>
          <a:xfrm>
            <a:off x="9261069" y="6399212"/>
            <a:ext cx="2743200" cy="365125"/>
          </a:xfrm>
        </p:spPr>
        <p:txBody>
          <a:bodyPr/>
          <a:lstStyle>
            <a:lvl1pPr>
              <a:defRPr b="0" i="0">
                <a:solidFill>
                  <a:srgbClr val="C0C0C0"/>
                </a:solidFill>
                <a:latin typeface="Lato" charset="0"/>
                <a:ea typeface="Lato" charset="0"/>
                <a:cs typeface="Lato" charset="0"/>
              </a:defRPr>
            </a:lvl1pPr>
          </a:lstStyle>
          <a:p>
            <a:fld id="{72B86793-F82B-EE4A-8D1A-6E85A08701B3}" type="slidenum">
              <a:rPr lang="en-US" smtClean="0"/>
              <a:pPr/>
              <a:t>‹#›</a:t>
            </a:fld>
            <a:endParaRPr lang="en-US" dirty="0"/>
          </a:p>
        </p:txBody>
      </p:sp>
      <p:pic>
        <p:nvPicPr>
          <p:cNvPr id="160" name="Picture 159"/>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63989" y="3088814"/>
            <a:ext cx="5220715" cy="1090040"/>
          </a:xfrm>
          <a:prstGeom prst="rect">
            <a:avLst/>
          </a:prstGeom>
        </p:spPr>
      </p:pic>
      <p:sp>
        <p:nvSpPr>
          <p:cNvPr id="161" name="Content Placeholder 2"/>
          <p:cNvSpPr>
            <a:spLocks noGrp="1"/>
          </p:cNvSpPr>
          <p:nvPr>
            <p:ph idx="1"/>
          </p:nvPr>
        </p:nvSpPr>
        <p:spPr>
          <a:xfrm>
            <a:off x="610309" y="4194101"/>
            <a:ext cx="10968917" cy="1982862"/>
          </a:xfrm>
        </p:spPr>
        <p:txBody>
          <a:bodyPr/>
          <a:lstStyle>
            <a:lvl1pPr>
              <a:buClr>
                <a:srgbClr val="0E51A5"/>
              </a:buClr>
              <a:defRPr b="0" i="0">
                <a:solidFill>
                  <a:schemeClr val="bg1"/>
                </a:solidFill>
                <a:latin typeface="Lato" charset="0"/>
                <a:ea typeface="Lato" charset="0"/>
                <a:cs typeface="Lato" charset="0"/>
              </a:defRPr>
            </a:lvl1pPr>
            <a:lvl2pPr>
              <a:buClr>
                <a:srgbClr val="0E51A5"/>
              </a:buClr>
              <a:defRPr b="0" i="0">
                <a:solidFill>
                  <a:schemeClr val="bg1"/>
                </a:solidFill>
                <a:latin typeface="Lato" charset="0"/>
                <a:ea typeface="Lato" charset="0"/>
                <a:cs typeface="Lato" charset="0"/>
              </a:defRPr>
            </a:lvl2pPr>
            <a:lvl3pPr>
              <a:buClr>
                <a:srgbClr val="0E51A5"/>
              </a:buClr>
              <a:defRPr b="0" i="0">
                <a:solidFill>
                  <a:schemeClr val="bg1"/>
                </a:solidFill>
                <a:latin typeface="Lato" charset="0"/>
                <a:ea typeface="Lato" charset="0"/>
                <a:cs typeface="Lato" charset="0"/>
              </a:defRPr>
            </a:lvl3pPr>
            <a:lvl4pPr>
              <a:buClr>
                <a:srgbClr val="0E51A5"/>
              </a:buClr>
              <a:defRPr b="0" i="0">
                <a:solidFill>
                  <a:schemeClr val="bg1"/>
                </a:solidFill>
                <a:latin typeface="Lato" charset="0"/>
                <a:ea typeface="Lato" charset="0"/>
                <a:cs typeface="Lato" charset="0"/>
              </a:defRPr>
            </a:lvl4pPr>
            <a:lvl5pPr>
              <a:buClr>
                <a:srgbClr val="0E51A5"/>
              </a:buClr>
              <a:defRPr b="0" i="0">
                <a:solidFill>
                  <a:schemeClr val="bg1"/>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8300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Branded Fonts) (Map)">
    <p:spTree>
      <p:nvGrpSpPr>
        <p:cNvPr id="1" name=""/>
        <p:cNvGrpSpPr/>
        <p:nvPr/>
      </p:nvGrpSpPr>
      <p:grpSpPr>
        <a:xfrm>
          <a:off x="0" y="0"/>
          <a:ext cx="0" cy="0"/>
          <a:chOff x="0" y="0"/>
          <a:chExt cx="0" cy="0"/>
        </a:xfrm>
      </p:grpSpPr>
      <p:pic>
        <p:nvPicPr>
          <p:cNvPr id="157" name="Picture 156"/>
          <p:cNvPicPr>
            <a:picLocks noChangeAspect="1"/>
          </p:cNvPicPr>
          <p:nvPr userDrawn="1"/>
        </p:nvPicPr>
        <p:blipFill>
          <a:blip r:embed="rId2" cstate="screen">
            <a:alphaModFix amt="13000"/>
            <a:extLst>
              <a:ext uri="{28A0092B-C50C-407E-A947-70E740481C1C}">
                <a14:useLocalDpi xmlns:a14="http://schemas.microsoft.com/office/drawing/2010/main"/>
              </a:ext>
            </a:extLst>
          </a:blip>
          <a:stretch>
            <a:fillRect/>
          </a:stretch>
        </p:blipFill>
        <p:spPr>
          <a:xfrm>
            <a:off x="1407759" y="1724411"/>
            <a:ext cx="9374015" cy="4514174"/>
          </a:xfrm>
          <a:prstGeom prst="rect">
            <a:avLst/>
          </a:prstGeom>
        </p:spPr>
      </p:pic>
      <p:sp>
        <p:nvSpPr>
          <p:cNvPr id="3" name="Content Placeholder 2"/>
          <p:cNvSpPr>
            <a:spLocks noGrp="1"/>
          </p:cNvSpPr>
          <p:nvPr>
            <p:ph idx="1"/>
          </p:nvPr>
        </p:nvSpPr>
        <p:spPr>
          <a:xfrm>
            <a:off x="610309" y="1662789"/>
            <a:ext cx="10968917"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9261069" y="6399212"/>
            <a:ext cx="2743200" cy="365125"/>
          </a:xfrm>
        </p:spPr>
        <p:txBody>
          <a:bodyPr/>
          <a:lstStyle>
            <a:lvl1pPr>
              <a:defRPr b="0" i="0">
                <a:latin typeface="Lato" charset="0"/>
                <a:ea typeface="Lato" charset="0"/>
                <a:cs typeface="Lato" charset="0"/>
              </a:defRPr>
            </a:lvl1pPr>
          </a:lstStyle>
          <a:p>
            <a:fld id="{72B86793-F82B-EE4A-8D1A-6E85A08701B3}" type="slidenum">
              <a:rPr lang="en-US" smtClean="0">
                <a:solidFill>
                  <a:srgbClr val="000000">
                    <a:tint val="75000"/>
                  </a:srgbClr>
                </a:solidFill>
              </a:rPr>
              <a:pPr/>
              <a:t>‹#›</a:t>
            </a:fld>
            <a:endParaRPr lang="en-US" dirty="0">
              <a:solidFill>
                <a:srgbClr val="000000">
                  <a:tint val="75000"/>
                </a:srgbClr>
              </a:solidFill>
            </a:endParaRPr>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202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Product Info (Lat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pic>
        <p:nvPicPr>
          <p:cNvPr id="159" name="Picture 158"/>
          <p:cNvPicPr>
            <a:picLocks noChangeAspect="1"/>
          </p:cNvPicPr>
          <p:nvPr userDrawn="1"/>
        </p:nvPicPr>
        <p:blipFill>
          <a:blip r:embed="rId3"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3" name="Content Placeholder 2"/>
          <p:cNvSpPr>
            <a:spLocks noGrp="1"/>
          </p:cNvSpPr>
          <p:nvPr>
            <p:ph idx="1"/>
          </p:nvPr>
        </p:nvSpPr>
        <p:spPr>
          <a:xfrm>
            <a:off x="610310" y="1662789"/>
            <a:ext cx="5752335"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9261069" y="6399212"/>
            <a:ext cx="2743200" cy="365125"/>
          </a:xfrm>
        </p:spPr>
        <p:txBody>
          <a:bodyPr/>
          <a:lstStyle>
            <a:lvl1pPr>
              <a:defRPr b="0" i="0">
                <a:latin typeface="Lato" charset="0"/>
                <a:ea typeface="Lato" charset="0"/>
                <a:cs typeface="Lato" charset="0"/>
              </a:defRPr>
            </a:lvl1pPr>
          </a:lstStyle>
          <a:p>
            <a:fld id="{72B86793-F82B-EE4A-8D1A-6E85A08701B3}" type="slidenum">
              <a:rPr lang="en-US" smtClean="0">
                <a:solidFill>
                  <a:srgbClr val="000000">
                    <a:tint val="75000"/>
                  </a:srgbClr>
                </a:solidFill>
              </a:rPr>
              <a:pPr/>
              <a:t>‹#›</a:t>
            </a:fld>
            <a:endParaRPr lang="en-US" dirty="0">
              <a:solidFill>
                <a:srgbClr val="000000">
                  <a:tint val="75000"/>
                </a:srgbClr>
              </a:solidFill>
            </a:endParaRPr>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
        <p:nvSpPr>
          <p:cNvPr id="157" name="Content Placeholder 2"/>
          <p:cNvSpPr>
            <a:spLocks noGrp="1"/>
          </p:cNvSpPr>
          <p:nvPr>
            <p:ph idx="13" hasCustomPrompt="1"/>
          </p:nvPr>
        </p:nvSpPr>
        <p:spPr>
          <a:xfrm>
            <a:off x="6619165" y="1662789"/>
            <a:ext cx="4960062" cy="4514174"/>
          </a:xfrm>
        </p:spPr>
        <p:txBody>
          <a:bodyPr anchor="ctr"/>
          <a:lstStyle>
            <a:lvl1pPr marL="0" indent="0" algn="ctr">
              <a:buClr>
                <a:srgbClr val="0E51A5"/>
              </a:buClr>
              <a:buNone/>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a:t>Add Picture Here</a:t>
            </a:r>
            <a:endParaRPr lang="en-US" dirty="0"/>
          </a:p>
        </p:txBody>
      </p:sp>
    </p:spTree>
    <p:extLst>
      <p:ext uri="{BB962C8B-B14F-4D97-AF65-F5344CB8AC3E}">
        <p14:creationId xmlns:p14="http://schemas.microsoft.com/office/powerpoint/2010/main" val="622843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8" name="Rectangle 7"/>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10"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solidFill>
                <a:srgbClr val="000000">
                  <a:tint val="75000"/>
                </a:srgbClr>
              </a:solidFill>
            </a:endParaRPr>
          </a:p>
        </p:txBody>
      </p:sp>
      <p:sp>
        <p:nvSpPr>
          <p:cNvPr id="11" name="Slide Number Placeholder 5"/>
          <p:cNvSpPr>
            <a:spLocks noGrp="1"/>
          </p:cNvSpPr>
          <p:nvPr>
            <p:ph type="sldNum" sz="quarter" idx="12"/>
          </p:nvPr>
        </p:nvSpPr>
        <p:spPr>
          <a:xfrm>
            <a:off x="9261069" y="6399212"/>
            <a:ext cx="2743200" cy="365125"/>
          </a:xfrm>
        </p:spPr>
        <p:txBody>
          <a:bodyPr/>
          <a:lstStyle>
            <a:lvl1pPr>
              <a:defRPr b="0" i="0">
                <a:latin typeface="Lato" charset="0"/>
                <a:ea typeface="Lato" charset="0"/>
                <a:cs typeface="Lato" charset="0"/>
              </a:defRPr>
            </a:lvl1pPr>
          </a:lstStyle>
          <a:p>
            <a:fld id="{72B86793-F82B-EE4A-8D1A-6E85A08701B3}" type="slidenum">
              <a:rPr lang="en-US" smtClean="0">
                <a:solidFill>
                  <a:srgbClr val="000000">
                    <a:tint val="75000"/>
                  </a:srgbClr>
                </a:solidFill>
              </a:rPr>
              <a:pPr/>
              <a:t>‹#›</a:t>
            </a:fld>
            <a:endParaRPr lang="en-US" dirty="0">
              <a:solidFill>
                <a:srgbClr val="000000">
                  <a:tint val="75000"/>
                </a:srgbClr>
              </a:solidFil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3" name="Straight Connector 12"/>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3"/>
          </p:nvPr>
        </p:nvSpPr>
        <p:spPr>
          <a:xfrm>
            <a:off x="610311" y="1662789"/>
            <a:ext cx="5409490"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4"/>
          </p:nvPr>
        </p:nvSpPr>
        <p:spPr>
          <a:xfrm>
            <a:off x="6169736" y="1662789"/>
            <a:ext cx="5409490"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9"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Tree>
    <p:extLst>
      <p:ext uri="{BB962C8B-B14F-4D97-AF65-F5344CB8AC3E}">
        <p14:creationId xmlns:p14="http://schemas.microsoft.com/office/powerpoint/2010/main" val="4143617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Back Imag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7" name="Rectangle 6"/>
          <p:cNvSpPr/>
          <p:nvPr userDrawn="1"/>
        </p:nvSpPr>
        <p:spPr>
          <a:xfrm>
            <a:off x="0" y="1422400"/>
            <a:ext cx="12192000" cy="5435600"/>
          </a:xfrm>
          <a:prstGeom prst="rect">
            <a:avLst/>
          </a:prstGeom>
          <a:solidFill>
            <a:schemeClr val="bg1">
              <a:alpha val="8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3" name="Content Placeholder 2"/>
          <p:cNvSpPr>
            <a:spLocks noGrp="1"/>
          </p:cNvSpPr>
          <p:nvPr>
            <p:ph idx="1"/>
          </p:nvPr>
        </p:nvSpPr>
        <p:spPr>
          <a:xfrm>
            <a:off x="610309" y="1662789"/>
            <a:ext cx="10968917"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9261069" y="6399212"/>
            <a:ext cx="2743200" cy="365125"/>
          </a:xfrm>
        </p:spPr>
        <p:txBody>
          <a:bodyPr/>
          <a:lstStyle>
            <a:lvl1pPr>
              <a:defRPr b="0" i="0">
                <a:latin typeface="Lato" charset="0"/>
                <a:ea typeface="Lato" charset="0"/>
                <a:cs typeface="Lato" charset="0"/>
              </a:defRPr>
            </a:lvl1pPr>
          </a:lstStyle>
          <a:p>
            <a:fld id="{72B86793-F82B-EE4A-8D1A-6E85A08701B3}" type="slidenum">
              <a:rPr lang="en-US" smtClean="0">
                <a:solidFill>
                  <a:srgbClr val="000000">
                    <a:tint val="75000"/>
                  </a:srgbClr>
                </a:solidFill>
              </a:rPr>
              <a:pPr/>
              <a:t>‹#›</a:t>
            </a:fld>
            <a:endParaRPr lang="en-US" dirty="0">
              <a:solidFill>
                <a:srgbClr val="000000">
                  <a:tint val="75000"/>
                </a:srgbClr>
              </a:solidFill>
            </a:endParaRPr>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274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Back Imag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93775"/>
            <a:ext cx="12192001" cy="6379471"/>
          </a:xfrm>
          <a:prstGeom prst="rect">
            <a:avLst/>
          </a:prstGeom>
        </p:spPr>
      </p:pic>
      <p:sp>
        <p:nvSpPr>
          <p:cNvPr id="7" name="Rectangle 6"/>
          <p:cNvSpPr/>
          <p:nvPr userDrawn="1"/>
        </p:nvSpPr>
        <p:spPr>
          <a:xfrm>
            <a:off x="-8966" y="1422400"/>
            <a:ext cx="12192000" cy="5435600"/>
          </a:xfrm>
          <a:prstGeom prst="rect">
            <a:avLst/>
          </a:prstGeom>
          <a:solidFill>
            <a:schemeClr val="bg1">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3" name="Content Placeholder 2"/>
          <p:cNvSpPr>
            <a:spLocks noGrp="1"/>
          </p:cNvSpPr>
          <p:nvPr>
            <p:ph idx="1"/>
          </p:nvPr>
        </p:nvSpPr>
        <p:spPr>
          <a:xfrm>
            <a:off x="610309" y="1662789"/>
            <a:ext cx="10968917"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9261069" y="6399212"/>
            <a:ext cx="2743200" cy="365125"/>
          </a:xfrm>
        </p:spPr>
        <p:txBody>
          <a:bodyPr/>
          <a:lstStyle>
            <a:lvl1pPr>
              <a:defRPr b="0" i="0">
                <a:latin typeface="Lato" charset="0"/>
                <a:ea typeface="Lato" charset="0"/>
                <a:cs typeface="Lato" charset="0"/>
              </a:defRPr>
            </a:lvl1pPr>
          </a:lstStyle>
          <a:p>
            <a:fld id="{72B86793-F82B-EE4A-8D1A-6E85A08701B3}" type="slidenum">
              <a:rPr lang="en-US" smtClean="0">
                <a:solidFill>
                  <a:srgbClr val="000000">
                    <a:tint val="75000"/>
                  </a:srgbClr>
                </a:solidFill>
              </a:rPr>
              <a:pPr/>
              <a:t>‹#›</a:t>
            </a:fld>
            <a:endParaRPr lang="en-US" dirty="0">
              <a:solidFill>
                <a:srgbClr val="000000">
                  <a:tint val="75000"/>
                </a:srgbClr>
              </a:solidFill>
            </a:endParaRPr>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53110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Back Image 3)">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t="1901" b="219"/>
          <a:stretch/>
        </p:blipFill>
        <p:spPr>
          <a:xfrm>
            <a:off x="0" y="48418"/>
            <a:ext cx="12192000" cy="6809582"/>
          </a:xfrm>
          <a:prstGeom prst="rect">
            <a:avLst/>
          </a:prstGeom>
        </p:spPr>
      </p:pic>
      <p:sp>
        <p:nvSpPr>
          <p:cNvPr id="7" name="Rectangle 6"/>
          <p:cNvSpPr/>
          <p:nvPr userDrawn="1"/>
        </p:nvSpPr>
        <p:spPr>
          <a:xfrm>
            <a:off x="0" y="1422400"/>
            <a:ext cx="12192000" cy="5435600"/>
          </a:xfrm>
          <a:prstGeom prst="rect">
            <a:avLst/>
          </a:prstGeom>
          <a:solidFill>
            <a:schemeClr val="bg1">
              <a:alpha val="9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3" name="Content Placeholder 2"/>
          <p:cNvSpPr>
            <a:spLocks noGrp="1"/>
          </p:cNvSpPr>
          <p:nvPr>
            <p:ph idx="1"/>
          </p:nvPr>
        </p:nvSpPr>
        <p:spPr>
          <a:xfrm>
            <a:off x="610309" y="1662789"/>
            <a:ext cx="10968917"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9261069" y="6399212"/>
            <a:ext cx="2743200" cy="365125"/>
          </a:xfrm>
        </p:spPr>
        <p:txBody>
          <a:bodyPr/>
          <a:lstStyle>
            <a:lvl1pPr>
              <a:defRPr b="0" i="0">
                <a:latin typeface="Lato" charset="0"/>
                <a:ea typeface="Lato" charset="0"/>
                <a:cs typeface="Lato" charset="0"/>
              </a:defRPr>
            </a:lvl1pPr>
          </a:lstStyle>
          <a:p>
            <a:fld id="{72B86793-F82B-EE4A-8D1A-6E85A08701B3}" type="slidenum">
              <a:rPr lang="en-US" smtClean="0">
                <a:solidFill>
                  <a:srgbClr val="000000">
                    <a:tint val="75000"/>
                  </a:srgbClr>
                </a:solidFill>
              </a:rPr>
              <a:pPr/>
              <a:t>‹#›</a:t>
            </a:fld>
            <a:endParaRPr lang="en-US" dirty="0">
              <a:solidFill>
                <a:srgbClr val="000000">
                  <a:tint val="75000"/>
                </a:srgbClr>
              </a:solidFill>
            </a:endParaRPr>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431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Branded Fonts) (Map)">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 y="748145"/>
            <a:ext cx="12200160" cy="6125102"/>
          </a:xfrm>
          <a:prstGeom prst="rect">
            <a:avLst/>
          </a:prstGeom>
        </p:spPr>
      </p:pic>
      <p:sp>
        <p:nvSpPr>
          <p:cNvPr id="3" name="Content Placeholder 2"/>
          <p:cNvSpPr>
            <a:spLocks noGrp="1"/>
          </p:cNvSpPr>
          <p:nvPr>
            <p:ph idx="1"/>
          </p:nvPr>
        </p:nvSpPr>
        <p:spPr>
          <a:xfrm>
            <a:off x="610309" y="1662789"/>
            <a:ext cx="10968917" cy="4514174"/>
          </a:xfrm>
        </p:spPr>
        <p:txBody>
          <a:bodyPr/>
          <a:lstStyle>
            <a:lvl1pPr>
              <a:buClr>
                <a:srgbClr val="0E51A5"/>
              </a:buClr>
              <a:defRPr b="0" i="0">
                <a:solidFill>
                  <a:schemeClr val="bg1"/>
                </a:solidFill>
                <a:latin typeface="Lato" charset="0"/>
                <a:ea typeface="Lato" charset="0"/>
                <a:cs typeface="Lato" charset="0"/>
              </a:defRPr>
            </a:lvl1pPr>
            <a:lvl2pPr>
              <a:buClr>
                <a:srgbClr val="0E51A5"/>
              </a:buClr>
              <a:defRPr b="0" i="0">
                <a:solidFill>
                  <a:schemeClr val="bg1"/>
                </a:solidFill>
                <a:latin typeface="Lato" charset="0"/>
                <a:ea typeface="Lato" charset="0"/>
                <a:cs typeface="Lato" charset="0"/>
              </a:defRPr>
            </a:lvl2pPr>
            <a:lvl3pPr>
              <a:buClr>
                <a:srgbClr val="0E51A5"/>
              </a:buClr>
              <a:defRPr b="0" i="0">
                <a:solidFill>
                  <a:schemeClr val="bg1"/>
                </a:solidFill>
                <a:latin typeface="Lato" charset="0"/>
                <a:ea typeface="Lato" charset="0"/>
                <a:cs typeface="Lato" charset="0"/>
              </a:defRPr>
            </a:lvl3pPr>
            <a:lvl4pPr>
              <a:buClr>
                <a:srgbClr val="0E51A5"/>
              </a:buClr>
              <a:defRPr b="0" i="0">
                <a:solidFill>
                  <a:schemeClr val="bg1"/>
                </a:solidFill>
                <a:latin typeface="Lato" charset="0"/>
                <a:ea typeface="Lato" charset="0"/>
                <a:cs typeface="Lato" charset="0"/>
              </a:defRPr>
            </a:lvl4pPr>
            <a:lvl5pPr>
              <a:buClr>
                <a:srgbClr val="0E51A5"/>
              </a:buClr>
              <a:defRPr b="0" i="0">
                <a:solidFill>
                  <a:schemeClr val="bg1"/>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9261069" y="6399212"/>
            <a:ext cx="2743200" cy="365125"/>
          </a:xfrm>
        </p:spPr>
        <p:txBody>
          <a:bodyPr/>
          <a:lstStyle>
            <a:lvl1pPr>
              <a:defRPr b="0" i="0">
                <a:latin typeface="Lato" charset="0"/>
                <a:ea typeface="Lato" charset="0"/>
                <a:cs typeface="Lato" charset="0"/>
              </a:defRPr>
            </a:lvl1pPr>
          </a:lstStyle>
          <a:p>
            <a:fld id="{72B86793-F82B-EE4A-8D1A-6E85A08701B3}" type="slidenum">
              <a:rPr lang="en-US" smtClean="0">
                <a:solidFill>
                  <a:srgbClr val="000000">
                    <a:tint val="75000"/>
                  </a:srgbClr>
                </a:solidFill>
              </a:rPr>
              <a:pPr/>
              <a:t>‹#›</a:t>
            </a:fld>
            <a:endParaRPr lang="en-US" dirty="0">
              <a:solidFill>
                <a:srgbClr val="000000">
                  <a:tint val="75000"/>
                </a:srgbClr>
              </a:solidFill>
            </a:endParaRPr>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1" y="6375619"/>
            <a:ext cx="1861754"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2233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Branded Fonts) (Map)">
    <p:bg>
      <p:bgPr>
        <a:solidFill>
          <a:schemeClr val="tx1"/>
        </a:solidFill>
        <a:effectLst/>
      </p:bgPr>
    </p:bg>
    <p:spTree>
      <p:nvGrpSpPr>
        <p:cNvPr id="1" name=""/>
        <p:cNvGrpSpPr/>
        <p:nvPr/>
      </p:nvGrpSpPr>
      <p:grpSpPr>
        <a:xfrm>
          <a:off x="0" y="0"/>
          <a:ext cx="0" cy="0"/>
          <a:chOff x="0" y="0"/>
          <a:chExt cx="0" cy="0"/>
        </a:xfrm>
      </p:grpSpPr>
      <p:pic>
        <p:nvPicPr>
          <p:cNvPr id="164" name="Picture 16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28515" y="793688"/>
            <a:ext cx="4025900" cy="6064312"/>
          </a:xfrm>
          <a:prstGeom prst="rect">
            <a:avLst/>
          </a:prstGeom>
        </p:spPr>
      </p:pic>
      <p:pic>
        <p:nvPicPr>
          <p:cNvPr id="165" name="Picture 164"/>
          <p:cNvPicPr>
            <a:picLocks noChangeAspect="1"/>
          </p:cNvPicPr>
          <p:nvPr userDrawn="1"/>
        </p:nvPicPr>
        <p:blipFill rotWithShape="1">
          <a:blip r:embed="rId3" cstate="screen">
            <a:extLst>
              <a:ext uri="{28A0092B-C50C-407E-A947-70E740481C1C}">
                <a14:useLocalDpi xmlns:a14="http://schemas.microsoft.com/office/drawing/2010/main"/>
              </a:ext>
            </a:extLst>
          </a:blip>
          <a:srcRect l="5671"/>
          <a:stretch/>
        </p:blipFill>
        <p:spPr>
          <a:xfrm flipH="1">
            <a:off x="3398715" y="793688"/>
            <a:ext cx="8790820" cy="6064312"/>
          </a:xfrm>
          <a:prstGeom prst="rect">
            <a:avLst/>
          </a:prstGeom>
        </p:spPr>
      </p:pic>
      <p:sp>
        <p:nvSpPr>
          <p:cNvPr id="3" name="Content Placeholder 2"/>
          <p:cNvSpPr>
            <a:spLocks noGrp="1"/>
          </p:cNvSpPr>
          <p:nvPr>
            <p:ph idx="1"/>
          </p:nvPr>
        </p:nvSpPr>
        <p:spPr>
          <a:xfrm>
            <a:off x="610309" y="1662789"/>
            <a:ext cx="10968917" cy="4514174"/>
          </a:xfrm>
        </p:spPr>
        <p:txBody>
          <a:bodyPr/>
          <a:lstStyle>
            <a:lvl1pPr>
              <a:buClr>
                <a:srgbClr val="0E51A5"/>
              </a:buClr>
              <a:defRPr b="0" i="0">
                <a:solidFill>
                  <a:schemeClr val="bg1"/>
                </a:solidFill>
                <a:latin typeface="Lato" charset="0"/>
                <a:ea typeface="Lato" charset="0"/>
                <a:cs typeface="Lato" charset="0"/>
              </a:defRPr>
            </a:lvl1pPr>
            <a:lvl2pPr>
              <a:buClr>
                <a:srgbClr val="0E51A5"/>
              </a:buClr>
              <a:defRPr b="0" i="0">
                <a:solidFill>
                  <a:schemeClr val="bg1"/>
                </a:solidFill>
                <a:latin typeface="Lato" charset="0"/>
                <a:ea typeface="Lato" charset="0"/>
                <a:cs typeface="Lato" charset="0"/>
              </a:defRPr>
            </a:lvl2pPr>
            <a:lvl3pPr>
              <a:buClr>
                <a:srgbClr val="0E51A5"/>
              </a:buClr>
              <a:defRPr b="0" i="0">
                <a:solidFill>
                  <a:schemeClr val="bg1"/>
                </a:solidFill>
                <a:latin typeface="Lato" charset="0"/>
                <a:ea typeface="Lato" charset="0"/>
                <a:cs typeface="Lato" charset="0"/>
              </a:defRPr>
            </a:lvl3pPr>
            <a:lvl4pPr>
              <a:buClr>
                <a:srgbClr val="0E51A5"/>
              </a:buClr>
              <a:defRPr b="0" i="0">
                <a:solidFill>
                  <a:schemeClr val="bg1"/>
                </a:solidFill>
                <a:latin typeface="Lato" charset="0"/>
                <a:ea typeface="Lato" charset="0"/>
                <a:cs typeface="Lato" charset="0"/>
              </a:defRPr>
            </a:lvl4pPr>
            <a:lvl5pPr>
              <a:buClr>
                <a:srgbClr val="0E51A5"/>
              </a:buClr>
              <a:defRPr b="0" i="0">
                <a:solidFill>
                  <a:schemeClr val="bg1"/>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pic>
        <p:nvPicPr>
          <p:cNvPr id="159" name="Picture 158"/>
          <p:cNvPicPr>
            <a:picLocks noChangeAspect="1"/>
          </p:cNvPicPr>
          <p:nvPr userDrawn="1"/>
        </p:nvPicPr>
        <p:blipFill>
          <a:blip r:embed="rId5"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9261069" y="6399212"/>
            <a:ext cx="2743200" cy="365125"/>
          </a:xfrm>
        </p:spPr>
        <p:txBody>
          <a:bodyPr/>
          <a:lstStyle>
            <a:lvl1pPr>
              <a:defRPr b="0" i="0">
                <a:latin typeface="Lato" charset="0"/>
                <a:ea typeface="Lato" charset="0"/>
                <a:cs typeface="Lato" charset="0"/>
              </a:defRPr>
            </a:lvl1pPr>
          </a:lstStyle>
          <a:p>
            <a:fld id="{72B86793-F82B-EE4A-8D1A-6E85A08701B3}" type="slidenum">
              <a:rPr lang="en-US" smtClean="0">
                <a:solidFill>
                  <a:srgbClr val="000000">
                    <a:tint val="75000"/>
                  </a:srgbClr>
                </a:solidFill>
              </a:rPr>
              <a:pPr/>
              <a:t>‹#›</a:t>
            </a:fld>
            <a:endParaRPr lang="en-US" dirty="0">
              <a:solidFill>
                <a:srgbClr val="000000">
                  <a:tint val="75000"/>
                </a:srgbClr>
              </a:solidFill>
            </a:endParaRPr>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17711" y="6375619"/>
            <a:ext cx="1861754"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5288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Success Storie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3" name="Content Placeholder 2"/>
          <p:cNvSpPr>
            <a:spLocks noGrp="1"/>
          </p:cNvSpPr>
          <p:nvPr>
            <p:ph idx="1"/>
          </p:nvPr>
        </p:nvSpPr>
        <p:spPr>
          <a:xfrm>
            <a:off x="610309" y="1662789"/>
            <a:ext cx="10968917" cy="4514174"/>
          </a:xfrm>
        </p:spPr>
        <p:txBody>
          <a:bodyPr/>
          <a:lstStyle>
            <a:lvl1pPr>
              <a:buClr>
                <a:srgbClr val="0E51A5"/>
              </a:buClr>
              <a:defRPr b="0" i="0">
                <a:solidFill>
                  <a:schemeClr val="bg1"/>
                </a:solidFill>
                <a:latin typeface="Lato" charset="0"/>
                <a:ea typeface="Lato" charset="0"/>
                <a:cs typeface="Lato" charset="0"/>
              </a:defRPr>
            </a:lvl1pPr>
            <a:lvl2pPr>
              <a:buClr>
                <a:srgbClr val="0E51A5"/>
              </a:buClr>
              <a:defRPr b="0" i="0">
                <a:solidFill>
                  <a:schemeClr val="bg1"/>
                </a:solidFill>
                <a:latin typeface="Lato" charset="0"/>
                <a:ea typeface="Lato" charset="0"/>
                <a:cs typeface="Lato" charset="0"/>
              </a:defRPr>
            </a:lvl2pPr>
            <a:lvl3pPr>
              <a:buClr>
                <a:srgbClr val="0E51A5"/>
              </a:buClr>
              <a:defRPr b="0" i="0">
                <a:solidFill>
                  <a:schemeClr val="bg1"/>
                </a:solidFill>
                <a:latin typeface="Lato" charset="0"/>
                <a:ea typeface="Lato" charset="0"/>
                <a:cs typeface="Lato" charset="0"/>
              </a:defRPr>
            </a:lvl3pPr>
            <a:lvl4pPr>
              <a:buClr>
                <a:srgbClr val="0E51A5"/>
              </a:buClr>
              <a:defRPr b="0" i="0">
                <a:solidFill>
                  <a:schemeClr val="bg1"/>
                </a:solidFill>
                <a:latin typeface="Lato" charset="0"/>
                <a:ea typeface="Lato" charset="0"/>
                <a:cs typeface="Lato" charset="0"/>
              </a:defRPr>
            </a:lvl4pPr>
            <a:lvl5pPr>
              <a:buClr>
                <a:srgbClr val="0E51A5"/>
              </a:buClr>
              <a:defRPr b="0" i="0">
                <a:solidFill>
                  <a:schemeClr val="bg1"/>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9261069" y="6399212"/>
            <a:ext cx="2743200" cy="365125"/>
          </a:xfrm>
        </p:spPr>
        <p:txBody>
          <a:bodyPr/>
          <a:lstStyle>
            <a:lvl1pPr>
              <a:defRPr b="0" i="0">
                <a:latin typeface="Lato" charset="0"/>
                <a:ea typeface="Lato" charset="0"/>
                <a:cs typeface="Lato" charset="0"/>
              </a:defRPr>
            </a:lvl1pPr>
          </a:lstStyle>
          <a:p>
            <a:fld id="{72B86793-F82B-EE4A-8D1A-6E85A08701B3}" type="slidenum">
              <a:rPr lang="en-US" smtClean="0">
                <a:solidFill>
                  <a:srgbClr val="000000">
                    <a:tint val="75000"/>
                  </a:srgbClr>
                </a:solidFill>
              </a:rPr>
              <a:pPr/>
              <a:t>‹#›</a:t>
            </a:fld>
            <a:endParaRPr lang="en-US" dirty="0">
              <a:solidFill>
                <a:srgbClr val="000000">
                  <a:tint val="75000"/>
                </a:srgbClr>
              </a:solidFill>
            </a:endParaRPr>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pic>
        <p:nvPicPr>
          <p:cNvPr id="157" name="Picture 15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1" y="6375619"/>
            <a:ext cx="1861754" cy="388718"/>
          </a:xfrm>
          <a:prstGeom prst="rect">
            <a:avLst/>
          </a:prstGeom>
        </p:spPr>
      </p:pic>
    </p:spTree>
    <p:extLst>
      <p:ext uri="{BB962C8B-B14F-4D97-AF65-F5344CB8AC3E}">
        <p14:creationId xmlns:p14="http://schemas.microsoft.com/office/powerpoint/2010/main" val="1625841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713" y="-19052"/>
            <a:ext cx="12194714" cy="6892299"/>
          </a:xfrm>
          <a:prstGeom prst="rect">
            <a:avLst/>
          </a:prstGeom>
        </p:spPr>
      </p:pic>
      <p:sp>
        <p:nvSpPr>
          <p:cNvPr id="153" name="Rectangle 152"/>
          <p:cNvSpPr/>
          <p:nvPr userDrawn="1"/>
        </p:nvSpPr>
        <p:spPr>
          <a:xfrm>
            <a:off x="-8967" y="-19052"/>
            <a:ext cx="12192000" cy="6877052"/>
          </a:xfrm>
          <a:prstGeom prst="rect">
            <a:avLst/>
          </a:prstGeom>
          <a:gradFill>
            <a:gsLst>
              <a:gs pos="0">
                <a:srgbClr val="0E51A5">
                  <a:alpha val="75000"/>
                </a:srgbClr>
              </a:gs>
              <a:gs pos="70000">
                <a:schemeClr val="tx1">
                  <a:alpha val="7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i="0" dirty="0">
              <a:latin typeface="Lato" charset="0"/>
              <a:ea typeface="Lato" charset="0"/>
              <a:cs typeface="Lato" charset="0"/>
            </a:endParaRPr>
          </a:p>
        </p:txBody>
      </p:sp>
      <p:sp>
        <p:nvSpPr>
          <p:cNvPr id="2" name="Title 1"/>
          <p:cNvSpPr>
            <a:spLocks noGrp="1"/>
          </p:cNvSpPr>
          <p:nvPr>
            <p:ph type="ctrTitle" hasCustomPrompt="1"/>
          </p:nvPr>
        </p:nvSpPr>
        <p:spPr>
          <a:xfrm>
            <a:off x="463990" y="1437394"/>
            <a:ext cx="5787629" cy="528191"/>
          </a:xfrm>
        </p:spPr>
        <p:txBody>
          <a:bodyPr anchor="b">
            <a:normAutofit/>
          </a:bodyPr>
          <a:lstStyle>
            <a:lvl1pPr algn="l">
              <a:defRPr sz="2500" b="1" i="0">
                <a:solidFill>
                  <a:schemeClr val="bg1"/>
                </a:solidFill>
                <a:latin typeface="Lato" charset="0"/>
                <a:ea typeface="Lato" charset="0"/>
                <a:cs typeface="Lato" charset="0"/>
              </a:defRPr>
            </a:lvl1pPr>
          </a:lstStyle>
          <a:p>
            <a:r>
              <a:rPr lang="en-US" dirty="0"/>
              <a:t>CLICK TO EDIT MASTER TITLE</a:t>
            </a:r>
          </a:p>
        </p:txBody>
      </p:sp>
      <p:sp>
        <p:nvSpPr>
          <p:cNvPr id="3" name="Subtitle 2"/>
          <p:cNvSpPr>
            <a:spLocks noGrp="1"/>
          </p:cNvSpPr>
          <p:nvPr>
            <p:ph type="subTitle" idx="1"/>
          </p:nvPr>
        </p:nvSpPr>
        <p:spPr>
          <a:xfrm>
            <a:off x="463989" y="1965585"/>
            <a:ext cx="5787629" cy="644487"/>
          </a:xfrm>
        </p:spPr>
        <p:txBody>
          <a:bodyPr>
            <a:normAutofit/>
          </a:bodyPr>
          <a:lstStyle>
            <a:lvl1pPr marL="0" indent="0" algn="l">
              <a:buNone/>
              <a:defRPr sz="1800" b="0" i="0">
                <a:solidFill>
                  <a:srgbClr val="C0C0C0"/>
                </a:solidFill>
                <a:latin typeface="Lato" charset="0"/>
                <a:ea typeface="Lato" charset="0"/>
                <a:cs typeface="Lat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7" name="Group 6"/>
          <p:cNvGrpSpPr/>
          <p:nvPr userDrawn="1"/>
        </p:nvGrpSpPr>
        <p:grpSpPr>
          <a:xfrm>
            <a:off x="-201766" y="-141165"/>
            <a:ext cx="12586564" cy="7136527"/>
            <a:chOff x="-151325" y="-141165"/>
            <a:chExt cx="9439923" cy="7136527"/>
          </a:xfrm>
        </p:grpSpPr>
        <p:grpSp>
          <p:nvGrpSpPr>
            <p:cNvPr id="8" name="Group 7"/>
            <p:cNvGrpSpPr/>
            <p:nvPr userDrawn="1"/>
          </p:nvGrpSpPr>
          <p:grpSpPr>
            <a:xfrm>
              <a:off x="457731" y="6873247"/>
              <a:ext cx="8226688" cy="122115"/>
              <a:chOff x="457731" y="6582508"/>
              <a:chExt cx="8226688" cy="486507"/>
            </a:xfrm>
          </p:grpSpPr>
          <p:cxnSp>
            <p:nvCxnSpPr>
              <p:cNvPr id="117" name="Straight Connector 1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9" name="Group 118"/>
              <p:cNvGrpSpPr/>
              <p:nvPr userDrawn="1"/>
            </p:nvGrpSpPr>
            <p:grpSpPr>
              <a:xfrm>
                <a:off x="7986158" y="6582508"/>
                <a:ext cx="152400" cy="486507"/>
                <a:chOff x="7983415" y="6582508"/>
                <a:chExt cx="152400" cy="486507"/>
              </a:xfrm>
            </p:grpSpPr>
            <p:cxnSp>
              <p:nvCxnSpPr>
                <p:cNvPr id="150" name="Straight Connector 1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userDrawn="1"/>
            </p:nvGrpSpPr>
            <p:grpSpPr>
              <a:xfrm>
                <a:off x="7287901" y="6582508"/>
                <a:ext cx="152400" cy="486507"/>
                <a:chOff x="7983415" y="6582508"/>
                <a:chExt cx="152400" cy="486507"/>
              </a:xfrm>
            </p:grpSpPr>
            <p:cxnSp>
              <p:nvCxnSpPr>
                <p:cNvPr id="148" name="Straight Connector 1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6589644" y="6582508"/>
                <a:ext cx="152400" cy="486507"/>
                <a:chOff x="7983415" y="6582508"/>
                <a:chExt cx="152400" cy="486507"/>
              </a:xfrm>
            </p:grpSpPr>
            <p:cxnSp>
              <p:nvCxnSpPr>
                <p:cNvPr id="146" name="Straight Connector 1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5891387" y="6582508"/>
                <a:ext cx="152400" cy="486507"/>
                <a:chOff x="7983415" y="6582508"/>
                <a:chExt cx="152400" cy="486507"/>
              </a:xfrm>
            </p:grpSpPr>
            <p:cxnSp>
              <p:nvCxnSpPr>
                <p:cNvPr id="144" name="Straight Connector 1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193130" y="6582508"/>
                <a:ext cx="152400" cy="486507"/>
                <a:chOff x="7983415" y="6582508"/>
                <a:chExt cx="152400" cy="486507"/>
              </a:xfrm>
            </p:grpSpPr>
            <p:cxnSp>
              <p:nvCxnSpPr>
                <p:cNvPr id="142" name="Straight Connector 1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4494873" y="6582508"/>
                <a:ext cx="152400" cy="486507"/>
                <a:chOff x="7983415" y="6582508"/>
                <a:chExt cx="152400" cy="486507"/>
              </a:xfrm>
            </p:grpSpPr>
            <p:cxnSp>
              <p:nvCxnSpPr>
                <p:cNvPr id="140" name="Straight Connector 1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3796616" y="6582508"/>
                <a:ext cx="152400" cy="486507"/>
                <a:chOff x="7983415" y="6582508"/>
                <a:chExt cx="152400" cy="486507"/>
              </a:xfrm>
            </p:grpSpPr>
            <p:cxnSp>
              <p:nvCxnSpPr>
                <p:cNvPr id="138" name="Straight Connector 1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098359" y="6582508"/>
                <a:ext cx="152400" cy="486507"/>
                <a:chOff x="7983415" y="6582508"/>
                <a:chExt cx="152400" cy="486507"/>
              </a:xfrm>
            </p:grpSpPr>
            <p:cxnSp>
              <p:nvCxnSpPr>
                <p:cNvPr id="136" name="Straight Connector 1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2400102" y="6582508"/>
                <a:ext cx="152400" cy="486507"/>
                <a:chOff x="7983415" y="6582508"/>
                <a:chExt cx="152400" cy="486507"/>
              </a:xfrm>
            </p:grpSpPr>
            <p:cxnSp>
              <p:nvCxnSpPr>
                <p:cNvPr id="134" name="Straight Connector 1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1701845" y="6582508"/>
                <a:ext cx="152400" cy="486507"/>
                <a:chOff x="7983415" y="6582508"/>
                <a:chExt cx="152400" cy="486507"/>
              </a:xfrm>
            </p:grpSpPr>
            <p:cxnSp>
              <p:nvCxnSpPr>
                <p:cNvPr id="132" name="Straight Connector 1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003588" y="6582508"/>
                <a:ext cx="152400" cy="486507"/>
                <a:chOff x="7983415" y="6582508"/>
                <a:chExt cx="152400" cy="486507"/>
              </a:xfrm>
            </p:grpSpPr>
            <p:cxnSp>
              <p:nvCxnSpPr>
                <p:cNvPr id="130" name="Straight Connector 1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userDrawn="1"/>
          </p:nvGrpSpPr>
          <p:grpSpPr>
            <a:xfrm>
              <a:off x="-151325" y="454007"/>
              <a:ext cx="122115" cy="5945205"/>
              <a:chOff x="-238875" y="454007"/>
              <a:chExt cx="122115" cy="5945205"/>
            </a:xfrm>
          </p:grpSpPr>
          <p:cxnSp>
            <p:nvCxnSpPr>
              <p:cNvPr id="82" name="Straight Connector 8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3" name="Group 82"/>
              <p:cNvGrpSpPr/>
              <p:nvPr userDrawn="1"/>
            </p:nvGrpSpPr>
            <p:grpSpPr>
              <a:xfrm rot="5400000">
                <a:off x="-254017" y="5940709"/>
                <a:ext cx="152400" cy="122115"/>
                <a:chOff x="7983415" y="6582508"/>
                <a:chExt cx="152400" cy="486507"/>
              </a:xfrm>
            </p:grpSpPr>
            <p:cxnSp>
              <p:nvCxnSpPr>
                <p:cNvPr id="115" name="Straight Connector 1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userDrawn="1"/>
            </p:nvGrpSpPr>
            <p:grpSpPr>
              <a:xfrm rot="5400000">
                <a:off x="-254017" y="5467067"/>
                <a:ext cx="152400" cy="122115"/>
                <a:chOff x="7983415" y="6582508"/>
                <a:chExt cx="152400" cy="486507"/>
              </a:xfrm>
            </p:grpSpPr>
            <p:cxnSp>
              <p:nvCxnSpPr>
                <p:cNvPr id="113" name="Straight Connector 1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4993425"/>
                <a:ext cx="152400" cy="122115"/>
                <a:chOff x="7983415" y="6582508"/>
                <a:chExt cx="152400" cy="486507"/>
              </a:xfrm>
            </p:grpSpPr>
            <p:cxnSp>
              <p:nvCxnSpPr>
                <p:cNvPr id="111" name="Straight Connector 1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519783"/>
                <a:ext cx="152400" cy="122115"/>
                <a:chOff x="7983415" y="6582508"/>
                <a:chExt cx="152400" cy="486507"/>
              </a:xfrm>
            </p:grpSpPr>
            <p:cxnSp>
              <p:nvCxnSpPr>
                <p:cNvPr id="109" name="Straight Connector 1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046141"/>
                <a:ext cx="152400" cy="122115"/>
                <a:chOff x="7983415" y="6582508"/>
                <a:chExt cx="152400" cy="486507"/>
              </a:xfrm>
            </p:grpSpPr>
            <p:cxnSp>
              <p:nvCxnSpPr>
                <p:cNvPr id="107" name="Straight Connector 1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3572499"/>
                <a:ext cx="152400" cy="122115"/>
                <a:chOff x="7983415" y="6582508"/>
                <a:chExt cx="152400" cy="486507"/>
              </a:xfrm>
            </p:grpSpPr>
            <p:cxnSp>
              <p:nvCxnSpPr>
                <p:cNvPr id="105" name="Straight Connector 1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098857"/>
                <a:ext cx="152400" cy="122115"/>
                <a:chOff x="7983415" y="6582508"/>
                <a:chExt cx="152400" cy="486507"/>
              </a:xfrm>
            </p:grpSpPr>
            <p:cxnSp>
              <p:nvCxnSpPr>
                <p:cNvPr id="103" name="Straight Connector 1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2625215"/>
                <a:ext cx="152400" cy="122115"/>
                <a:chOff x="7983415" y="6582508"/>
                <a:chExt cx="152400" cy="486507"/>
              </a:xfrm>
            </p:grpSpPr>
            <p:cxnSp>
              <p:nvCxnSpPr>
                <p:cNvPr id="101" name="Straight Connector 1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151573"/>
                <a:ext cx="152400" cy="122115"/>
                <a:chOff x="7983415" y="6582508"/>
                <a:chExt cx="152400" cy="486507"/>
              </a:xfrm>
            </p:grpSpPr>
            <p:cxnSp>
              <p:nvCxnSpPr>
                <p:cNvPr id="99" name="Straight Connector 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1677931"/>
                <a:ext cx="152400" cy="122115"/>
                <a:chOff x="7983415" y="6582508"/>
                <a:chExt cx="152400" cy="486507"/>
              </a:xfrm>
            </p:grpSpPr>
            <p:cxnSp>
              <p:nvCxnSpPr>
                <p:cNvPr id="97" name="Straight Connector 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997340"/>
                <a:ext cx="152400" cy="122115"/>
                <a:chOff x="7983415" y="6582508"/>
                <a:chExt cx="152400" cy="486507"/>
              </a:xfrm>
            </p:grpSpPr>
            <p:cxnSp>
              <p:nvCxnSpPr>
                <p:cNvPr id="95" name="Straight Connector 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p:cNvGrpSpPr/>
            <p:nvPr userDrawn="1"/>
          </p:nvGrpSpPr>
          <p:grpSpPr>
            <a:xfrm>
              <a:off x="9166483" y="454007"/>
              <a:ext cx="122115" cy="5945205"/>
              <a:chOff x="-238875" y="454007"/>
              <a:chExt cx="122115" cy="5945205"/>
            </a:xfrm>
          </p:grpSpPr>
          <p:cxnSp>
            <p:nvCxnSpPr>
              <p:cNvPr id="47" name="Straight Connector 4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p:cNvGrpSpPr/>
              <p:nvPr userDrawn="1"/>
            </p:nvGrpSpPr>
            <p:grpSpPr>
              <a:xfrm rot="5400000">
                <a:off x="-254017" y="5940709"/>
                <a:ext cx="152400" cy="122115"/>
                <a:chOff x="7983415" y="6582508"/>
                <a:chExt cx="152400" cy="486507"/>
              </a:xfrm>
            </p:grpSpPr>
            <p:cxnSp>
              <p:nvCxnSpPr>
                <p:cNvPr id="80" name="Straight Connector 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userDrawn="1"/>
            </p:nvGrpSpPr>
            <p:grpSpPr>
              <a:xfrm rot="5400000">
                <a:off x="-254017" y="5467067"/>
                <a:ext cx="152400" cy="122115"/>
                <a:chOff x="7983415" y="6582508"/>
                <a:chExt cx="152400" cy="486507"/>
              </a:xfrm>
            </p:grpSpPr>
            <p:cxnSp>
              <p:nvCxnSpPr>
                <p:cNvPr id="78" name="Straight Connector 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4993425"/>
                <a:ext cx="152400" cy="122115"/>
                <a:chOff x="7983415" y="6582508"/>
                <a:chExt cx="152400" cy="486507"/>
              </a:xfrm>
            </p:grpSpPr>
            <p:cxnSp>
              <p:nvCxnSpPr>
                <p:cNvPr id="76" name="Straight Connector 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519783"/>
                <a:ext cx="152400" cy="122115"/>
                <a:chOff x="7983415" y="6582508"/>
                <a:chExt cx="152400" cy="486507"/>
              </a:xfrm>
            </p:grpSpPr>
            <p:cxnSp>
              <p:nvCxnSpPr>
                <p:cNvPr id="74" name="Straight Connector 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046141"/>
                <a:ext cx="152400" cy="122115"/>
                <a:chOff x="7983415" y="6582508"/>
                <a:chExt cx="152400" cy="486507"/>
              </a:xfrm>
            </p:grpSpPr>
            <p:cxnSp>
              <p:nvCxnSpPr>
                <p:cNvPr id="72" name="Straight Connector 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3572499"/>
                <a:ext cx="152400" cy="122115"/>
                <a:chOff x="7983415" y="6582508"/>
                <a:chExt cx="152400" cy="486507"/>
              </a:xfrm>
            </p:grpSpPr>
            <p:cxnSp>
              <p:nvCxnSpPr>
                <p:cNvPr id="70" name="Straight Connector 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098857"/>
                <a:ext cx="152400" cy="122115"/>
                <a:chOff x="7983415" y="6582508"/>
                <a:chExt cx="152400" cy="486507"/>
              </a:xfrm>
            </p:grpSpPr>
            <p:cxnSp>
              <p:nvCxnSpPr>
                <p:cNvPr id="68" name="Straight Connector 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2625215"/>
                <a:ext cx="152400" cy="122115"/>
                <a:chOff x="7983415" y="6582508"/>
                <a:chExt cx="152400" cy="486507"/>
              </a:xfrm>
            </p:grpSpPr>
            <p:cxnSp>
              <p:nvCxnSpPr>
                <p:cNvPr id="66" name="Straight Connector 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151573"/>
                <a:ext cx="152400" cy="122115"/>
                <a:chOff x="7983415" y="6582508"/>
                <a:chExt cx="152400" cy="486507"/>
              </a:xfrm>
            </p:grpSpPr>
            <p:cxnSp>
              <p:nvCxnSpPr>
                <p:cNvPr id="64" name="Straight Connector 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1677931"/>
                <a:ext cx="152400" cy="122115"/>
                <a:chOff x="7983415" y="6582508"/>
                <a:chExt cx="152400" cy="486507"/>
              </a:xfrm>
            </p:grpSpPr>
            <p:cxnSp>
              <p:nvCxnSpPr>
                <p:cNvPr id="62" name="Straight Connector 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997340"/>
                <a:ext cx="152400" cy="122115"/>
                <a:chOff x="7983415" y="6582508"/>
                <a:chExt cx="152400" cy="486507"/>
              </a:xfrm>
            </p:grpSpPr>
            <p:cxnSp>
              <p:nvCxnSpPr>
                <p:cNvPr id="60" name="Straight Connector 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457731" y="-141165"/>
              <a:ext cx="8226688" cy="122115"/>
              <a:chOff x="457731" y="6582508"/>
              <a:chExt cx="8226688" cy="486507"/>
            </a:xfrm>
          </p:grpSpPr>
          <p:cxnSp>
            <p:nvCxnSpPr>
              <p:cNvPr id="12" name="Straight Connector 1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7986158" y="6582508"/>
                <a:ext cx="152400" cy="486507"/>
                <a:chOff x="7983415" y="6582508"/>
                <a:chExt cx="152400" cy="486507"/>
              </a:xfrm>
            </p:grpSpPr>
            <p:cxnSp>
              <p:nvCxnSpPr>
                <p:cNvPr id="45" name="Straight Connector 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7287901" y="6582508"/>
                <a:ext cx="152400" cy="486507"/>
                <a:chOff x="7983415" y="6582508"/>
                <a:chExt cx="152400" cy="486507"/>
              </a:xfrm>
            </p:grpSpPr>
            <p:cxnSp>
              <p:nvCxnSpPr>
                <p:cNvPr id="43" name="Straight Connector 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6589644" y="6582508"/>
                <a:ext cx="152400" cy="486507"/>
                <a:chOff x="7983415" y="6582508"/>
                <a:chExt cx="152400" cy="486507"/>
              </a:xfrm>
            </p:grpSpPr>
            <p:cxnSp>
              <p:nvCxnSpPr>
                <p:cNvPr id="41" name="Straight Connector 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5891387" y="6582508"/>
                <a:ext cx="152400" cy="486507"/>
                <a:chOff x="7983415" y="6582508"/>
                <a:chExt cx="152400" cy="486507"/>
              </a:xfrm>
            </p:grpSpPr>
            <p:cxnSp>
              <p:nvCxnSpPr>
                <p:cNvPr id="39" name="Straight Connector 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193130" y="6582508"/>
                <a:ext cx="152400" cy="486507"/>
                <a:chOff x="7983415" y="6582508"/>
                <a:chExt cx="152400" cy="486507"/>
              </a:xfrm>
            </p:grpSpPr>
            <p:cxnSp>
              <p:nvCxnSpPr>
                <p:cNvPr id="37" name="Straight Connector 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4494873" y="6582508"/>
                <a:ext cx="152400" cy="486507"/>
                <a:chOff x="7983415" y="6582508"/>
                <a:chExt cx="152400" cy="486507"/>
              </a:xfrm>
            </p:grpSpPr>
            <p:cxnSp>
              <p:nvCxnSpPr>
                <p:cNvPr id="35" name="Straight Connector 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3796616" y="6582508"/>
                <a:ext cx="152400" cy="486507"/>
                <a:chOff x="7983415" y="6582508"/>
                <a:chExt cx="152400" cy="486507"/>
              </a:xfrm>
            </p:grpSpPr>
            <p:cxnSp>
              <p:nvCxnSpPr>
                <p:cNvPr id="33" name="Straight Connector 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098359" y="6582508"/>
                <a:ext cx="152400" cy="486507"/>
                <a:chOff x="7983415" y="6582508"/>
                <a:chExt cx="152400" cy="486507"/>
              </a:xfrm>
            </p:grpSpPr>
            <p:cxnSp>
              <p:nvCxnSpPr>
                <p:cNvPr id="31" name="Straight Connector 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2400102" y="6582508"/>
                <a:ext cx="152400" cy="486507"/>
                <a:chOff x="7983415" y="6582508"/>
                <a:chExt cx="152400" cy="486507"/>
              </a:xfrm>
            </p:grpSpPr>
            <p:cxnSp>
              <p:nvCxnSpPr>
                <p:cNvPr id="29" name="Straight Connector 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1701845" y="6582508"/>
                <a:ext cx="152400" cy="486507"/>
                <a:chOff x="7983415" y="6582508"/>
                <a:chExt cx="152400" cy="486507"/>
              </a:xfrm>
            </p:grpSpPr>
            <p:cxnSp>
              <p:nvCxnSpPr>
                <p:cNvPr id="27" name="Straight Connector 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003588" y="6582508"/>
                <a:ext cx="152400" cy="486507"/>
                <a:chOff x="7983415" y="6582508"/>
                <a:chExt cx="152400" cy="486507"/>
              </a:xfrm>
            </p:grpSpPr>
            <p:cxnSp>
              <p:nvCxnSpPr>
                <p:cNvPr id="25" name="Straight Connector 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6" name="Picture 15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63989" y="222789"/>
            <a:ext cx="5220715" cy="1090040"/>
          </a:xfrm>
          <a:prstGeom prst="rect">
            <a:avLst/>
          </a:prstGeom>
        </p:spPr>
      </p:pic>
      <p:sp>
        <p:nvSpPr>
          <p:cNvPr id="157" name="Footer Placeholder 4"/>
          <p:cNvSpPr>
            <a:spLocks noGrp="1"/>
          </p:cNvSpPr>
          <p:nvPr>
            <p:ph type="ftr" sz="quarter" idx="11"/>
          </p:nvPr>
        </p:nvSpPr>
        <p:spPr>
          <a:xfrm>
            <a:off x="241196" y="6399212"/>
            <a:ext cx="4114800" cy="365125"/>
          </a:xfrm>
        </p:spPr>
        <p:txBody>
          <a:bodyPr/>
          <a:lstStyle>
            <a:lvl1pPr algn="l">
              <a:defRPr b="0" i="0">
                <a:solidFill>
                  <a:srgbClr val="C0C0C0"/>
                </a:solidFill>
                <a:latin typeface="Lato" charset="0"/>
                <a:ea typeface="Lato" charset="0"/>
                <a:cs typeface="Lato" charset="0"/>
              </a:defRPr>
            </a:lvl1pPr>
          </a:lstStyle>
          <a:p>
            <a:endParaRPr lang="en-US" dirty="0"/>
          </a:p>
        </p:txBody>
      </p:sp>
      <p:sp>
        <p:nvSpPr>
          <p:cNvPr id="158" name="Slide Number Placeholder 5"/>
          <p:cNvSpPr>
            <a:spLocks noGrp="1"/>
          </p:cNvSpPr>
          <p:nvPr>
            <p:ph type="sldNum" sz="quarter" idx="12"/>
          </p:nvPr>
        </p:nvSpPr>
        <p:spPr>
          <a:xfrm>
            <a:off x="9261069" y="6399212"/>
            <a:ext cx="2743200" cy="365125"/>
          </a:xfrm>
        </p:spPr>
        <p:txBody>
          <a:bodyPr/>
          <a:lstStyle>
            <a:lvl1pPr>
              <a:defRPr b="0" i="0">
                <a:solidFill>
                  <a:srgbClr val="C0C0C0"/>
                </a:solidFill>
                <a:latin typeface="Lato" charset="0"/>
                <a:ea typeface="Lato" charset="0"/>
                <a:cs typeface="Lato" charset="0"/>
              </a:defRPr>
            </a:lvl1pPr>
          </a:lstStyle>
          <a:p>
            <a:fld id="{72B86793-F82B-EE4A-8D1A-6E85A08701B3}" type="slidenum">
              <a:rPr lang="en-US" smtClean="0"/>
              <a:pPr/>
              <a:t>‹#›</a:t>
            </a:fld>
            <a:endParaRPr lang="en-US" dirty="0"/>
          </a:p>
        </p:txBody>
      </p:sp>
    </p:spTree>
    <p:extLst>
      <p:ext uri="{BB962C8B-B14F-4D97-AF65-F5344CB8AC3E}">
        <p14:creationId xmlns:p14="http://schemas.microsoft.com/office/powerpoint/2010/main" val="2113060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Branded Font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59" name="Picture 158"/>
          <p:cNvPicPr>
            <a:picLocks noChangeAspect="1"/>
          </p:cNvPicPr>
          <p:nvPr userDrawn="1"/>
        </p:nvPicPr>
        <p:blipFill>
          <a:blip r:embed="rId3"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3" name="Content Placeholder 2"/>
          <p:cNvSpPr>
            <a:spLocks noGrp="1"/>
          </p:cNvSpPr>
          <p:nvPr>
            <p:ph idx="1"/>
          </p:nvPr>
        </p:nvSpPr>
        <p:spPr>
          <a:xfrm>
            <a:off x="610309" y="1662789"/>
            <a:ext cx="10968917"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p>
        </p:txBody>
      </p:sp>
      <p:sp>
        <p:nvSpPr>
          <p:cNvPr id="6" name="Slide Number Placeholder 5"/>
          <p:cNvSpPr>
            <a:spLocks noGrp="1"/>
          </p:cNvSpPr>
          <p:nvPr>
            <p:ph type="sldNum" sz="quarter" idx="12"/>
          </p:nvPr>
        </p:nvSpPr>
        <p:spPr>
          <a:xfrm>
            <a:off x="9261069" y="6399212"/>
            <a:ext cx="2743200" cy="365125"/>
          </a:xfrm>
        </p:spPr>
        <p:txBody>
          <a:bodyPr/>
          <a:lstStyle>
            <a:lvl1pPr>
              <a:defRPr b="0" i="0">
                <a:latin typeface="Lato" charset="0"/>
                <a:ea typeface="Lato" charset="0"/>
                <a:cs typeface="Lato" charset="0"/>
              </a:defRPr>
            </a:lvl1pPr>
          </a:lstStyle>
          <a:p>
            <a:fld id="{72B86793-F82B-EE4A-8D1A-6E85A08701B3}" type="slidenum">
              <a:rPr lang="en-US" smtClean="0"/>
              <a:pPr/>
              <a:t>‹#›</a:t>
            </a:fld>
            <a:endParaRPr lang="en-US" dirty="0"/>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2933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ase Study - Hilton">
    <p:spTree>
      <p:nvGrpSpPr>
        <p:cNvPr id="1" name=""/>
        <p:cNvGrpSpPr/>
        <p:nvPr/>
      </p:nvGrpSpPr>
      <p:grpSpPr>
        <a:xfrm>
          <a:off x="0" y="0"/>
          <a:ext cx="0" cy="0"/>
          <a:chOff x="0" y="0"/>
          <a:chExt cx="0" cy="0"/>
        </a:xfrm>
      </p:grpSpPr>
      <p:pic>
        <p:nvPicPr>
          <p:cNvPr id="157" name="Picture 15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789967" y="1430656"/>
            <a:ext cx="6402034" cy="5442590"/>
          </a:xfrm>
          <a:prstGeom prst="rect">
            <a:avLst/>
          </a:prstGeom>
          <a:noFill/>
          <a:ln>
            <a:noFill/>
          </a:ln>
        </p:spPr>
      </p:pic>
      <p:sp>
        <p:nvSpPr>
          <p:cNvPr id="4" name="Rectangle 3"/>
          <p:cNvSpPr/>
          <p:nvPr userDrawn="1"/>
        </p:nvSpPr>
        <p:spPr>
          <a:xfrm>
            <a:off x="5789966" y="1430656"/>
            <a:ext cx="2028299" cy="5442590"/>
          </a:xfrm>
          <a:prstGeom prst="rect">
            <a:avLst/>
          </a:prstGeom>
          <a:gradFill>
            <a:gsLst>
              <a:gs pos="0">
                <a:schemeClr val="bg1"/>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3" name="Content Placeholder 2"/>
          <p:cNvSpPr>
            <a:spLocks noGrp="1"/>
          </p:cNvSpPr>
          <p:nvPr>
            <p:ph idx="1"/>
          </p:nvPr>
        </p:nvSpPr>
        <p:spPr>
          <a:xfrm>
            <a:off x="610310" y="1662789"/>
            <a:ext cx="5586056"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p>
        </p:txBody>
      </p:sp>
      <p:sp>
        <p:nvSpPr>
          <p:cNvPr id="6" name="Slide Number Placeholder 5"/>
          <p:cNvSpPr>
            <a:spLocks noGrp="1"/>
          </p:cNvSpPr>
          <p:nvPr>
            <p:ph type="sldNum" sz="quarter" idx="12"/>
          </p:nvPr>
        </p:nvSpPr>
        <p:spPr>
          <a:xfrm>
            <a:off x="9261069" y="6399212"/>
            <a:ext cx="2743200" cy="365125"/>
          </a:xfrm>
        </p:spPr>
        <p:txBody>
          <a:bodyPr/>
          <a:lstStyle>
            <a:lvl1pPr>
              <a:defRPr b="0" i="0">
                <a:solidFill>
                  <a:schemeClr val="bg1"/>
                </a:solidFill>
                <a:latin typeface="Lato" charset="0"/>
                <a:ea typeface="Lato" charset="0"/>
                <a:cs typeface="Lato" charset="0"/>
              </a:defRPr>
            </a:lvl1pPr>
          </a:lstStyle>
          <a:p>
            <a:fld id="{72B86793-F82B-EE4A-8D1A-6E85A08701B3}" type="slidenum">
              <a:rPr lang="en-US" smtClean="0"/>
              <a:pPr/>
              <a:t>‹#›</a:t>
            </a:fld>
            <a:endParaRPr lang="en-US" dirty="0"/>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9006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ase Study - Self Storage">
    <p:spTree>
      <p:nvGrpSpPr>
        <p:cNvPr id="1" name=""/>
        <p:cNvGrpSpPr/>
        <p:nvPr/>
      </p:nvGrpSpPr>
      <p:grpSpPr>
        <a:xfrm>
          <a:off x="0" y="0"/>
          <a:ext cx="0" cy="0"/>
          <a:chOff x="0" y="0"/>
          <a:chExt cx="0" cy="0"/>
        </a:xfrm>
      </p:grpSpPr>
      <p:pic>
        <p:nvPicPr>
          <p:cNvPr id="161" name="Picture 16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789966" y="1430656"/>
            <a:ext cx="6432013" cy="5427344"/>
          </a:xfrm>
          <a:prstGeom prst="rect">
            <a:avLst/>
          </a:prstGeom>
          <a:noFill/>
          <a:ln>
            <a:noFill/>
          </a:ln>
        </p:spPr>
      </p:pic>
      <p:sp>
        <p:nvSpPr>
          <p:cNvPr id="162" name="Rectangle 161"/>
          <p:cNvSpPr/>
          <p:nvPr userDrawn="1"/>
        </p:nvSpPr>
        <p:spPr>
          <a:xfrm>
            <a:off x="5789966" y="1430656"/>
            <a:ext cx="2028299" cy="5442590"/>
          </a:xfrm>
          <a:prstGeom prst="rect">
            <a:avLst/>
          </a:prstGeom>
          <a:gradFill>
            <a:gsLst>
              <a:gs pos="0">
                <a:schemeClr val="bg1"/>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3" name="Content Placeholder 2"/>
          <p:cNvSpPr>
            <a:spLocks noGrp="1"/>
          </p:cNvSpPr>
          <p:nvPr>
            <p:ph idx="1"/>
          </p:nvPr>
        </p:nvSpPr>
        <p:spPr>
          <a:xfrm>
            <a:off x="610310" y="1662789"/>
            <a:ext cx="5586056"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p>
        </p:txBody>
      </p:sp>
      <p:sp>
        <p:nvSpPr>
          <p:cNvPr id="6" name="Slide Number Placeholder 5"/>
          <p:cNvSpPr>
            <a:spLocks noGrp="1"/>
          </p:cNvSpPr>
          <p:nvPr>
            <p:ph type="sldNum" sz="quarter" idx="12"/>
          </p:nvPr>
        </p:nvSpPr>
        <p:spPr>
          <a:xfrm>
            <a:off x="9261069" y="6399212"/>
            <a:ext cx="2743200" cy="365125"/>
          </a:xfrm>
        </p:spPr>
        <p:txBody>
          <a:bodyPr/>
          <a:lstStyle>
            <a:lvl1pPr>
              <a:defRPr b="0" i="0">
                <a:solidFill>
                  <a:schemeClr val="bg1"/>
                </a:solidFill>
                <a:latin typeface="Lato" charset="0"/>
                <a:ea typeface="Lato" charset="0"/>
                <a:cs typeface="Lato" charset="0"/>
              </a:defRPr>
            </a:lvl1pPr>
          </a:lstStyle>
          <a:p>
            <a:fld id="{72B86793-F82B-EE4A-8D1A-6E85A08701B3}" type="slidenum">
              <a:rPr lang="en-US" smtClean="0"/>
              <a:pPr/>
              <a:t>‹#›</a:t>
            </a:fld>
            <a:endParaRPr lang="en-US" dirty="0"/>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798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ase Study - JW Ar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11250" y="1430655"/>
            <a:ext cx="6410729" cy="5466424"/>
          </a:xfrm>
          <a:prstGeom prst="rect">
            <a:avLst/>
          </a:prstGeom>
        </p:spPr>
      </p:pic>
      <p:sp>
        <p:nvSpPr>
          <p:cNvPr id="162" name="Rectangle 161"/>
          <p:cNvSpPr/>
          <p:nvPr userDrawn="1"/>
        </p:nvSpPr>
        <p:spPr>
          <a:xfrm>
            <a:off x="5789966" y="1430656"/>
            <a:ext cx="2028299" cy="5442590"/>
          </a:xfrm>
          <a:prstGeom prst="rect">
            <a:avLst/>
          </a:prstGeom>
          <a:gradFill>
            <a:gsLst>
              <a:gs pos="0">
                <a:schemeClr val="bg1"/>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3" name="Content Placeholder 2"/>
          <p:cNvSpPr>
            <a:spLocks noGrp="1"/>
          </p:cNvSpPr>
          <p:nvPr>
            <p:ph idx="1"/>
          </p:nvPr>
        </p:nvSpPr>
        <p:spPr>
          <a:xfrm>
            <a:off x="610310" y="1662789"/>
            <a:ext cx="5586056"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p>
        </p:txBody>
      </p:sp>
      <p:sp>
        <p:nvSpPr>
          <p:cNvPr id="6" name="Slide Number Placeholder 5"/>
          <p:cNvSpPr>
            <a:spLocks noGrp="1"/>
          </p:cNvSpPr>
          <p:nvPr>
            <p:ph type="sldNum" sz="quarter" idx="12"/>
          </p:nvPr>
        </p:nvSpPr>
        <p:spPr>
          <a:xfrm>
            <a:off x="9261069" y="6399212"/>
            <a:ext cx="2743200" cy="365125"/>
          </a:xfrm>
        </p:spPr>
        <p:txBody>
          <a:bodyPr/>
          <a:lstStyle>
            <a:lvl1pPr>
              <a:defRPr b="0" i="0">
                <a:solidFill>
                  <a:schemeClr val="bg1"/>
                </a:solidFill>
                <a:latin typeface="Lato" charset="0"/>
                <a:ea typeface="Lato" charset="0"/>
                <a:cs typeface="Lato" charset="0"/>
              </a:defRPr>
            </a:lvl1pPr>
          </a:lstStyle>
          <a:p>
            <a:fld id="{72B86793-F82B-EE4A-8D1A-6E85A08701B3}" type="slidenum">
              <a:rPr lang="en-US" smtClean="0"/>
              <a:pPr/>
              <a:t>‹#›</a:t>
            </a:fld>
            <a:endParaRPr lang="en-US" dirty="0"/>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25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ase Study - Chartwell">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811251" y="1422399"/>
            <a:ext cx="6380306" cy="5442013"/>
          </a:xfrm>
          <a:prstGeom prst="rect">
            <a:avLst/>
          </a:prstGeom>
        </p:spPr>
      </p:pic>
      <p:sp>
        <p:nvSpPr>
          <p:cNvPr id="162" name="Rectangle 161"/>
          <p:cNvSpPr/>
          <p:nvPr userDrawn="1"/>
        </p:nvSpPr>
        <p:spPr>
          <a:xfrm>
            <a:off x="5789966" y="1430656"/>
            <a:ext cx="2028299" cy="5442590"/>
          </a:xfrm>
          <a:prstGeom prst="rect">
            <a:avLst/>
          </a:prstGeom>
          <a:gradFill>
            <a:gsLst>
              <a:gs pos="0">
                <a:schemeClr val="bg1"/>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1422400"/>
          </a:xfrm>
          <a:prstGeom prst="rect">
            <a:avLst/>
          </a:prstGeom>
          <a:solidFill>
            <a:schemeClr val="bg1"/>
          </a:solidFill>
        </p:spPr>
      </p:pic>
      <p:sp>
        <p:nvSpPr>
          <p:cNvPr id="11" name="Rectangle 10"/>
          <p:cNvSpPr/>
          <p:nvPr userDrawn="1"/>
        </p:nvSpPr>
        <p:spPr>
          <a:xfrm>
            <a:off x="0" y="0"/>
            <a:ext cx="12192000" cy="1422400"/>
          </a:xfrm>
          <a:prstGeom prst="rect">
            <a:avLst/>
          </a:prstGeom>
          <a:solidFill>
            <a:srgbClr val="0E51A5">
              <a:alpha val="7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59" name="Picture 158"/>
          <p:cNvPicPr>
            <a:picLocks noChangeAspect="1"/>
          </p:cNvPicPr>
          <p:nvPr userDrawn="1"/>
        </p:nvPicPr>
        <p:blipFill>
          <a:blip r:embed="rId4" cstate="screen">
            <a:alphaModFix amt="17000"/>
            <a:extLst>
              <a:ext uri="{28A0092B-C50C-407E-A947-70E740481C1C}">
                <a14:useLocalDpi xmlns:a14="http://schemas.microsoft.com/office/drawing/2010/main"/>
              </a:ext>
            </a:extLst>
          </a:blip>
          <a:stretch>
            <a:fillRect/>
          </a:stretch>
        </p:blipFill>
        <p:spPr>
          <a:xfrm>
            <a:off x="10690563" y="183265"/>
            <a:ext cx="1064124" cy="1064126"/>
          </a:xfrm>
          <a:prstGeom prst="rect">
            <a:avLst/>
          </a:prstGeom>
          <a:noFill/>
        </p:spPr>
      </p:pic>
      <p:sp>
        <p:nvSpPr>
          <p:cNvPr id="2" name="Title 1"/>
          <p:cNvSpPr>
            <a:spLocks noGrp="1"/>
          </p:cNvSpPr>
          <p:nvPr>
            <p:ph type="title" hasCustomPrompt="1"/>
          </p:nvPr>
        </p:nvSpPr>
        <p:spPr>
          <a:xfrm>
            <a:off x="610309" y="48418"/>
            <a:ext cx="10968917" cy="1325563"/>
          </a:xfrm>
        </p:spPr>
        <p:txBody>
          <a:bodyPr>
            <a:normAutofit/>
          </a:bodyPr>
          <a:lstStyle>
            <a:lvl1pPr>
              <a:defRPr sz="3000" b="1" i="0">
                <a:solidFill>
                  <a:schemeClr val="bg1"/>
                </a:solidFill>
                <a:latin typeface="Lato" charset="0"/>
                <a:ea typeface="Lato" charset="0"/>
                <a:cs typeface="Lato" charset="0"/>
              </a:defRPr>
            </a:lvl1pPr>
          </a:lstStyle>
          <a:p>
            <a:r>
              <a:rPr lang="en-US" dirty="0"/>
              <a:t>CLICK TO EDIT MASTER TITLE STYLE</a:t>
            </a:r>
          </a:p>
        </p:txBody>
      </p:sp>
      <p:sp>
        <p:nvSpPr>
          <p:cNvPr id="3" name="Content Placeholder 2"/>
          <p:cNvSpPr>
            <a:spLocks noGrp="1"/>
          </p:cNvSpPr>
          <p:nvPr>
            <p:ph idx="1"/>
          </p:nvPr>
        </p:nvSpPr>
        <p:spPr>
          <a:xfrm>
            <a:off x="610310" y="1662789"/>
            <a:ext cx="5586056" cy="4514174"/>
          </a:xfrm>
        </p:spPr>
        <p:txBody>
          <a:bodyPr/>
          <a:lstStyle>
            <a:lvl1pPr>
              <a:buClr>
                <a:srgbClr val="0E51A5"/>
              </a:buClr>
              <a:defRPr b="0" i="0">
                <a:solidFill>
                  <a:schemeClr val="tx1">
                    <a:lumMod val="75000"/>
                    <a:lumOff val="25000"/>
                  </a:schemeClr>
                </a:solidFill>
                <a:latin typeface="Lato" charset="0"/>
                <a:ea typeface="Lato" charset="0"/>
                <a:cs typeface="Lato" charset="0"/>
              </a:defRPr>
            </a:lvl1pPr>
            <a:lvl2pPr>
              <a:buClr>
                <a:srgbClr val="0E51A5"/>
              </a:buClr>
              <a:defRPr b="0" i="0">
                <a:solidFill>
                  <a:schemeClr val="tx1">
                    <a:lumMod val="75000"/>
                    <a:lumOff val="25000"/>
                  </a:schemeClr>
                </a:solidFill>
                <a:latin typeface="Lato" charset="0"/>
                <a:ea typeface="Lato" charset="0"/>
                <a:cs typeface="Lato" charset="0"/>
              </a:defRPr>
            </a:lvl2pPr>
            <a:lvl3pPr>
              <a:buClr>
                <a:srgbClr val="0E51A5"/>
              </a:buClr>
              <a:defRPr b="0" i="0">
                <a:solidFill>
                  <a:schemeClr val="tx1">
                    <a:lumMod val="75000"/>
                    <a:lumOff val="25000"/>
                  </a:schemeClr>
                </a:solidFill>
                <a:latin typeface="Lato" charset="0"/>
                <a:ea typeface="Lato" charset="0"/>
                <a:cs typeface="Lato" charset="0"/>
              </a:defRPr>
            </a:lvl3pPr>
            <a:lvl4pPr>
              <a:buClr>
                <a:srgbClr val="0E51A5"/>
              </a:buClr>
              <a:defRPr b="0" i="0">
                <a:solidFill>
                  <a:schemeClr val="tx1">
                    <a:lumMod val="75000"/>
                    <a:lumOff val="25000"/>
                  </a:schemeClr>
                </a:solidFill>
                <a:latin typeface="Lato" charset="0"/>
                <a:ea typeface="Lato" charset="0"/>
                <a:cs typeface="Lato" charset="0"/>
              </a:defRPr>
            </a:lvl4pPr>
            <a:lvl5pPr>
              <a:buClr>
                <a:srgbClr val="0E51A5"/>
              </a:buClr>
              <a:defRPr b="0" i="0">
                <a:solidFill>
                  <a:schemeClr val="tx1">
                    <a:lumMod val="75000"/>
                    <a:lumOff val="25000"/>
                  </a:schemeClr>
                </a:solidFill>
                <a:latin typeface="Lato" charset="0"/>
                <a:ea typeface="Lato" charset="0"/>
                <a:cs typeface="La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247845" y="6399212"/>
            <a:ext cx="4114800" cy="365125"/>
          </a:xfrm>
        </p:spPr>
        <p:txBody>
          <a:bodyPr/>
          <a:lstStyle>
            <a:lvl1pPr algn="l">
              <a:defRPr b="0" i="0">
                <a:latin typeface="Lato" charset="0"/>
                <a:ea typeface="Lato" charset="0"/>
                <a:cs typeface="Lato" charset="0"/>
              </a:defRPr>
            </a:lvl1pPr>
          </a:lstStyle>
          <a:p>
            <a:endParaRPr lang="en-US" dirty="0"/>
          </a:p>
        </p:txBody>
      </p:sp>
      <p:sp>
        <p:nvSpPr>
          <p:cNvPr id="6" name="Slide Number Placeholder 5"/>
          <p:cNvSpPr>
            <a:spLocks noGrp="1"/>
          </p:cNvSpPr>
          <p:nvPr>
            <p:ph type="sldNum" sz="quarter" idx="12"/>
          </p:nvPr>
        </p:nvSpPr>
        <p:spPr>
          <a:xfrm>
            <a:off x="9261069" y="6399212"/>
            <a:ext cx="2743200" cy="365125"/>
          </a:xfrm>
        </p:spPr>
        <p:txBody>
          <a:bodyPr/>
          <a:lstStyle>
            <a:lvl1pPr>
              <a:defRPr b="0" i="0">
                <a:solidFill>
                  <a:schemeClr val="bg1"/>
                </a:solidFill>
                <a:latin typeface="Lato" charset="0"/>
                <a:ea typeface="Lato" charset="0"/>
                <a:cs typeface="Lato" charset="0"/>
              </a:defRPr>
            </a:lvl1pPr>
          </a:lstStyle>
          <a:p>
            <a:fld id="{72B86793-F82B-EE4A-8D1A-6E85A08701B3}" type="slidenum">
              <a:rPr lang="en-US" smtClean="0"/>
              <a:pPr/>
              <a:t>‹#›</a:t>
            </a:fld>
            <a:endParaRPr lang="en-US" dirty="0"/>
          </a:p>
        </p:txBody>
      </p:sp>
      <p:grpSp>
        <p:nvGrpSpPr>
          <p:cNvPr id="12" name="Group 11"/>
          <p:cNvGrpSpPr/>
          <p:nvPr userDrawn="1"/>
        </p:nvGrpSpPr>
        <p:grpSpPr>
          <a:xfrm>
            <a:off x="-201766" y="-141165"/>
            <a:ext cx="12586564" cy="7136527"/>
            <a:chOff x="-151325" y="-141165"/>
            <a:chExt cx="9439923" cy="7136527"/>
          </a:xfrm>
        </p:grpSpPr>
        <p:grpSp>
          <p:nvGrpSpPr>
            <p:cNvPr id="13" name="Group 12"/>
            <p:cNvGrpSpPr/>
            <p:nvPr userDrawn="1"/>
          </p:nvGrpSpPr>
          <p:grpSpPr>
            <a:xfrm>
              <a:off x="457731" y="6873247"/>
              <a:ext cx="8226688" cy="122115"/>
              <a:chOff x="457731" y="6582508"/>
              <a:chExt cx="8226688" cy="486507"/>
            </a:xfrm>
          </p:grpSpPr>
          <p:cxnSp>
            <p:nvCxnSpPr>
              <p:cNvPr id="122" name="Straight Connector 12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p:cNvGrpSpPr/>
              <p:nvPr userDrawn="1"/>
            </p:nvGrpSpPr>
            <p:grpSpPr>
              <a:xfrm>
                <a:off x="7986158" y="6582508"/>
                <a:ext cx="152400" cy="486507"/>
                <a:chOff x="7983415" y="6582508"/>
                <a:chExt cx="152400" cy="486507"/>
              </a:xfrm>
            </p:grpSpPr>
            <p:cxnSp>
              <p:nvCxnSpPr>
                <p:cNvPr id="155" name="Straight Connector 1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7287901" y="6582508"/>
                <a:ext cx="152400" cy="486507"/>
                <a:chOff x="7983415" y="6582508"/>
                <a:chExt cx="152400" cy="486507"/>
              </a:xfrm>
            </p:grpSpPr>
            <p:cxnSp>
              <p:nvCxnSpPr>
                <p:cNvPr id="153" name="Straight Connector 1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6589644"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5891387"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5193130"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4494873"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3796616"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userDrawn="1"/>
            </p:nvGrpSpPr>
            <p:grpSpPr>
              <a:xfrm>
                <a:off x="3098359"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userDrawn="1"/>
            </p:nvGrpSpPr>
            <p:grpSpPr>
              <a:xfrm>
                <a:off x="2400102"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userDrawn="1"/>
            </p:nvGrpSpPr>
            <p:grpSpPr>
              <a:xfrm>
                <a:off x="1701845"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userDrawn="1"/>
            </p:nvGrpSpPr>
            <p:grpSpPr>
              <a:xfrm>
                <a:off x="1003588"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userDrawn="1"/>
          </p:nvGrpSpPr>
          <p:grpSpPr>
            <a:xfrm>
              <a:off x="-151325" y="454007"/>
              <a:ext cx="122115" cy="5945205"/>
              <a:chOff x="-238875" y="454007"/>
              <a:chExt cx="122115" cy="5945205"/>
            </a:xfrm>
          </p:grpSpPr>
          <p:cxnSp>
            <p:nvCxnSpPr>
              <p:cNvPr id="87" name="Straight Connector 8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userDrawn="1"/>
            </p:nvGrpSpPr>
            <p:grpSpPr>
              <a:xfrm rot="5400000">
                <a:off x="-254017" y="5940709"/>
                <a:ext cx="152400" cy="122115"/>
                <a:chOff x="7983415" y="6582508"/>
                <a:chExt cx="152400" cy="486507"/>
              </a:xfrm>
            </p:grpSpPr>
            <p:cxnSp>
              <p:nvCxnSpPr>
                <p:cNvPr id="120" name="Straight Connector 1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5467067"/>
                <a:ext cx="152400" cy="122115"/>
                <a:chOff x="7983415" y="6582508"/>
                <a:chExt cx="152400" cy="486507"/>
              </a:xfrm>
            </p:grpSpPr>
            <p:cxnSp>
              <p:nvCxnSpPr>
                <p:cNvPr id="118" name="Straight Connector 1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4993425"/>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4519783"/>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4046141"/>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3572499"/>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3098857"/>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userDrawn="1"/>
            </p:nvGrpSpPr>
            <p:grpSpPr>
              <a:xfrm rot="5400000">
                <a:off x="-254017" y="2625215"/>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userDrawn="1"/>
            </p:nvGrpSpPr>
            <p:grpSpPr>
              <a:xfrm rot="5400000">
                <a:off x="-254017" y="2151573"/>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userDrawn="1"/>
            </p:nvGrpSpPr>
            <p:grpSpPr>
              <a:xfrm rot="5400000">
                <a:off x="-254017" y="1677931"/>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userDrawn="1"/>
            </p:nvGrpSpPr>
            <p:grpSpPr>
              <a:xfrm rot="5400000">
                <a:off x="-254017" y="997340"/>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9166483" y="454007"/>
              <a:ext cx="122115" cy="5945205"/>
              <a:chOff x="-238875" y="454007"/>
              <a:chExt cx="122115" cy="5945205"/>
            </a:xfrm>
          </p:grpSpPr>
          <p:cxnSp>
            <p:nvCxnSpPr>
              <p:cNvPr id="52" name="Straight Connector 5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p:cNvGrpSpPr/>
              <p:nvPr userDrawn="1"/>
            </p:nvGrpSpPr>
            <p:grpSpPr>
              <a:xfrm rot="5400000">
                <a:off x="-254017" y="5940709"/>
                <a:ext cx="152400" cy="122115"/>
                <a:chOff x="7983415" y="6582508"/>
                <a:chExt cx="152400" cy="486507"/>
              </a:xfrm>
            </p:grpSpPr>
            <p:cxnSp>
              <p:nvCxnSpPr>
                <p:cNvPr id="85" name="Straight Connector 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5467067"/>
                <a:ext cx="152400" cy="122115"/>
                <a:chOff x="7983415" y="6582508"/>
                <a:chExt cx="152400" cy="486507"/>
              </a:xfrm>
            </p:grpSpPr>
            <p:cxnSp>
              <p:nvCxnSpPr>
                <p:cNvPr id="83" name="Straight Connector 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4993425"/>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4519783"/>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4046141"/>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3572499"/>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3098857"/>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userDrawn="1"/>
            </p:nvGrpSpPr>
            <p:grpSpPr>
              <a:xfrm rot="5400000">
                <a:off x="-254017" y="2625215"/>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userDrawn="1"/>
            </p:nvGrpSpPr>
            <p:grpSpPr>
              <a:xfrm rot="5400000">
                <a:off x="-254017" y="2151573"/>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userDrawn="1"/>
            </p:nvGrpSpPr>
            <p:grpSpPr>
              <a:xfrm rot="5400000">
                <a:off x="-254017" y="1677931"/>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userDrawn="1"/>
            </p:nvGrpSpPr>
            <p:grpSpPr>
              <a:xfrm rot="5400000">
                <a:off x="-254017" y="997340"/>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57731" y="-141165"/>
              <a:ext cx="8226688" cy="122115"/>
              <a:chOff x="457731" y="6582508"/>
              <a:chExt cx="8226688" cy="486507"/>
            </a:xfrm>
          </p:grpSpPr>
          <p:cxnSp>
            <p:nvCxnSpPr>
              <p:cNvPr id="17" name="Straight Connector 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7986158" y="6582508"/>
                <a:ext cx="152400" cy="486507"/>
                <a:chOff x="7983415" y="6582508"/>
                <a:chExt cx="152400" cy="486507"/>
              </a:xfrm>
            </p:grpSpPr>
            <p:cxnSp>
              <p:nvCxnSpPr>
                <p:cNvPr id="50" name="Straight Connector 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287901" y="6582508"/>
                <a:ext cx="152400" cy="486507"/>
                <a:chOff x="7983415" y="6582508"/>
                <a:chExt cx="152400" cy="486507"/>
              </a:xfrm>
            </p:grpSpPr>
            <p:cxnSp>
              <p:nvCxnSpPr>
                <p:cNvPr id="48" name="Straight Connector 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6589644"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5891387"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5193130"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4494873"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3796616"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3098359"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2400102"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1701845"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003588"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pic>
        <p:nvPicPr>
          <p:cNvPr id="158" name="Picture 15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710" y="6375619"/>
            <a:ext cx="1861756" cy="388718"/>
          </a:xfrm>
          <a:prstGeom prst="rect">
            <a:avLst/>
          </a:prstGeom>
        </p:spPr>
      </p:pic>
      <p:cxnSp>
        <p:nvCxnSpPr>
          <p:cNvPr id="160" name="Straight Connector 159"/>
          <p:cNvCxnSpPr/>
          <p:nvPr userDrawn="1"/>
        </p:nvCxnSpPr>
        <p:spPr>
          <a:xfrm>
            <a:off x="-8164" y="1422400"/>
            <a:ext cx="12200164" cy="0"/>
          </a:xfrm>
          <a:prstGeom prst="line">
            <a:avLst/>
          </a:prstGeom>
          <a:ln w="38100">
            <a:solidFill>
              <a:srgbClr val="F4D6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626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4765C9-34C0-D94C-81ED-0A40FC1B5E1F}" type="datetimeFigureOut">
              <a:rPr lang="en-US" smtClean="0"/>
              <a:t>1/4/2019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B86793-F82B-EE4A-8D1A-6E85A08701B3}" type="slidenum">
              <a:rPr lang="en-US" smtClean="0"/>
              <a:t>‹#›</a:t>
            </a:fld>
            <a:endParaRPr lang="en-US" dirty="0"/>
          </a:p>
        </p:txBody>
      </p:sp>
    </p:spTree>
    <p:extLst>
      <p:ext uri="{BB962C8B-B14F-4D97-AF65-F5344CB8AC3E}">
        <p14:creationId xmlns:p14="http://schemas.microsoft.com/office/powerpoint/2010/main" val="1894014081"/>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77" r:id="rId3"/>
    <p:sldLayoutId id="2147483670" r:id="rId4"/>
    <p:sldLayoutId id="2147483660" r:id="rId5"/>
    <p:sldLayoutId id="2147483671" r:id="rId6"/>
    <p:sldLayoutId id="2147483672" r:id="rId7"/>
    <p:sldLayoutId id="2147483673" r:id="rId8"/>
    <p:sldLayoutId id="2147483674" r:id="rId9"/>
    <p:sldLayoutId id="2147483675" r:id="rId10"/>
    <p:sldLayoutId id="2147483663" r:id="rId11"/>
    <p:sldLayoutId id="2147483667" r:id="rId12"/>
    <p:sldLayoutId id="2147483668" r:id="rId13"/>
    <p:sldLayoutId id="2147483666" r:id="rId14"/>
    <p:sldLayoutId id="2147483676" r:id="rId15"/>
    <p:sldLayoutId id="2147483679" r:id="rId16"/>
    <p:sldLayoutId id="2147483664" r:id="rId17"/>
    <p:sldLayoutId id="2147483665" r:id="rId18"/>
    <p:sldLayoutId id="214748366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4765C9-34C0-D94C-81ED-0A40FC1B5E1F}" type="datetimeFigureOut">
              <a:rPr lang="en-US" smtClean="0">
                <a:solidFill>
                  <a:srgbClr val="000000">
                    <a:tint val="75000"/>
                  </a:srgbClr>
                </a:solidFill>
              </a:rPr>
              <a:pPr/>
              <a:t>1/4/2019</a:t>
            </a:fld>
            <a:endParaRPr lang="en-US" dirty="0">
              <a:solidFill>
                <a:srgbClr val="000000">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B86793-F82B-EE4A-8D1A-6E85A08701B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15726308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42.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13.xml"/><Relationship Id="rId5" Type="http://schemas.openxmlformats.org/officeDocument/2006/relationships/image" Target="../media/image48.jp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49.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2.xml"/><Relationship Id="rId4" Type="http://schemas.openxmlformats.org/officeDocument/2006/relationships/image" Target="../media/image57.jp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comments" Target="../comments/comment1.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79.emf"/><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1.png"/><Relationship Id="rId7" Type="http://schemas.openxmlformats.org/officeDocument/2006/relationships/image" Target="../media/image94.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93.png"/><Relationship Id="rId11" Type="http://schemas.openxmlformats.org/officeDocument/2006/relationships/comments" Target="../comments/comment2.xml"/><Relationship Id="rId5" Type="http://schemas.openxmlformats.org/officeDocument/2006/relationships/image" Target="../media/image92.jpeg"/><Relationship Id="rId10" Type="http://schemas.openxmlformats.org/officeDocument/2006/relationships/image" Target="../media/image97.jpeg"/><Relationship Id="rId4" Type="http://schemas.microsoft.com/office/2007/relationships/hdphoto" Target="../media/hdphoto6.wdp"/><Relationship Id="rId9" Type="http://schemas.openxmlformats.org/officeDocument/2006/relationships/image" Target="../media/image96.png"/></Relationships>
</file>

<file path=ppt/slides/_rels/slide3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23.emf"/><Relationship Id="rId7" Type="http://schemas.microsoft.com/office/2007/relationships/hdphoto" Target="../media/hdphoto8.wdp"/><Relationship Id="rId12" Type="http://schemas.openxmlformats.org/officeDocument/2006/relationships/comments" Target="../comments/comment3.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05.png"/><Relationship Id="rId11" Type="http://schemas.openxmlformats.org/officeDocument/2006/relationships/image" Target="../media/image109.jpeg"/><Relationship Id="rId5" Type="http://schemas.microsoft.com/office/2007/relationships/hdphoto" Target="../media/hdphoto7.wdp"/><Relationship Id="rId10" Type="http://schemas.openxmlformats.org/officeDocument/2006/relationships/image" Target="../media/image108.jpeg"/><Relationship Id="rId4" Type="http://schemas.openxmlformats.org/officeDocument/2006/relationships/image" Target="../media/image104.png"/><Relationship Id="rId9" Type="http://schemas.openxmlformats.org/officeDocument/2006/relationships/image" Target="../media/image107.jpeg"/></Relationships>
</file>

<file path=ppt/slides/_rels/slide43.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hyperlink" Target="mailto:sales@asicontrols.com"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mailto:bill.messick@asicontrols.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7.png"/><Relationship Id="rId10" Type="http://schemas.openxmlformats.org/officeDocument/2006/relationships/image" Target="../media/image31.png"/><Relationship Id="rId4" Type="http://schemas.microsoft.com/office/2007/relationships/hdphoto" Target="../media/hdphoto2.wdp"/><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3045519"/>
            <a:ext cx="9144000" cy="1644901"/>
          </a:xfrm>
        </p:spPr>
        <p:txBody>
          <a:bodyPr anchor="ctr"/>
          <a:lstStyle/>
          <a:p>
            <a:r>
              <a:rPr lang="en-US" dirty="0">
                <a:solidFill>
                  <a:srgbClr val="F5D720"/>
                </a:solidFill>
              </a:rPr>
              <a:t>Innovators in Direct Digital Control Systems</a:t>
            </a:r>
          </a:p>
        </p:txBody>
      </p:sp>
      <p:sp>
        <p:nvSpPr>
          <p:cNvPr id="5" name="Subtitle 4"/>
          <p:cNvSpPr>
            <a:spLocks noGrp="1"/>
          </p:cNvSpPr>
          <p:nvPr>
            <p:ph type="subTitle" idx="1"/>
          </p:nvPr>
        </p:nvSpPr>
        <p:spPr>
          <a:xfrm>
            <a:off x="1524000" y="4690420"/>
            <a:ext cx="9144000" cy="925643"/>
          </a:xfrm>
        </p:spPr>
        <p:txBody>
          <a:bodyPr/>
          <a:lstStyle/>
          <a:p>
            <a:r>
              <a:rPr lang="en-US" dirty="0"/>
              <a:t>Since 1986</a:t>
            </a:r>
          </a:p>
        </p:txBody>
      </p:sp>
    </p:spTree>
    <p:extLst>
      <p:ext uri="{BB962C8B-B14F-4D97-AF65-F5344CB8AC3E}">
        <p14:creationId xmlns:p14="http://schemas.microsoft.com/office/powerpoint/2010/main" val="19901841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A1426E70-139C-4D30-971B-CAB2C54B87B4}"/>
              </a:ext>
            </a:extLst>
          </p:cNvPr>
          <p:cNvSpPr>
            <a:spLocks noGrp="1"/>
          </p:cNvSpPr>
          <p:nvPr>
            <p:ph idx="13"/>
          </p:nvPr>
        </p:nvSpPr>
        <p:spPr/>
        <p:txBody>
          <a:bodyPr>
            <a:normAutofit fontScale="92500" lnSpcReduction="10000"/>
          </a:bodyPr>
          <a:lstStyle/>
          <a:p>
            <a:r>
              <a:rPr lang="en-US" dirty="0"/>
              <a:t>A low-cost, easy to implement I/O expansion for some ASIC/3 programmable controllers</a:t>
            </a:r>
          </a:p>
          <a:p>
            <a:r>
              <a:rPr lang="en-US" dirty="0"/>
              <a:t>Eight universal 0-10Vdc inputs</a:t>
            </a:r>
          </a:p>
          <a:p>
            <a:r>
              <a:rPr lang="en-US" dirty="0"/>
              <a:t>Eight pilot duty relay outputs </a:t>
            </a:r>
          </a:p>
          <a:p>
            <a:r>
              <a:rPr lang="en-US" dirty="0"/>
              <a:t>Four analog 0-10Vdc outputs </a:t>
            </a:r>
          </a:p>
          <a:p>
            <a:r>
              <a:rPr lang="en-US" dirty="0"/>
              <a:t>USB powered</a:t>
            </a:r>
          </a:p>
          <a:p>
            <a:r>
              <a:rPr lang="en-US" dirty="0"/>
              <a:t>Plug and play connectivity</a:t>
            </a:r>
          </a:p>
          <a:p>
            <a:r>
              <a:rPr lang="en-US" dirty="0"/>
              <a:t>Second module added via powered USB hub</a:t>
            </a:r>
          </a:p>
          <a:p>
            <a:r>
              <a:rPr lang="en-US" dirty="0"/>
              <a:t>Compact, low profile design</a:t>
            </a:r>
          </a:p>
        </p:txBody>
      </p:sp>
      <p:pic>
        <p:nvPicPr>
          <p:cNvPr id="6" name="Content Placeholder 5">
            <a:extLst>
              <a:ext uri="{FF2B5EF4-FFF2-40B4-BE49-F238E27FC236}">
                <a16:creationId xmlns:a16="http://schemas.microsoft.com/office/drawing/2014/main" xmlns="" id="{92051917-285D-43C5-AA4A-05D254F12FED}"/>
              </a:ext>
            </a:extLst>
          </p:cNvPr>
          <p:cNvPicPr>
            <a:picLocks noGrp="1" noChangeAspect="1"/>
          </p:cNvPicPr>
          <p:nvPr>
            <p:ph idx="14"/>
          </p:nvPr>
        </p:nvPicPr>
        <p:blipFill>
          <a:blip r:embed="rId3"/>
          <a:stretch>
            <a:fillRect/>
          </a:stretch>
        </p:blipFill>
        <p:spPr>
          <a:xfrm>
            <a:off x="6169025" y="1990954"/>
            <a:ext cx="5410200" cy="3857167"/>
          </a:xfrm>
        </p:spPr>
      </p:pic>
      <p:sp>
        <p:nvSpPr>
          <p:cNvPr id="4" name="Title 3">
            <a:extLst>
              <a:ext uri="{FF2B5EF4-FFF2-40B4-BE49-F238E27FC236}">
                <a16:creationId xmlns:a16="http://schemas.microsoft.com/office/drawing/2014/main" xmlns="" id="{22D7E8AE-7C2D-44BA-96A1-3BCFEDAE360A}"/>
              </a:ext>
            </a:extLst>
          </p:cNvPr>
          <p:cNvSpPr>
            <a:spLocks noGrp="1"/>
          </p:cNvSpPr>
          <p:nvPr>
            <p:ph type="title"/>
          </p:nvPr>
        </p:nvSpPr>
        <p:spPr/>
        <p:txBody>
          <a:bodyPr/>
          <a:lstStyle/>
          <a:p>
            <a:r>
              <a:rPr lang="en-US" dirty="0"/>
              <a:t>ASIC/3-USBIO USB IO </a:t>
            </a:r>
            <a:r>
              <a:rPr lang="en-US" dirty="0" smtClean="0"/>
              <a:t>Expander</a:t>
            </a:r>
            <a:endParaRPr lang="en-US" dirty="0"/>
          </a:p>
        </p:txBody>
      </p:sp>
      <p:pic>
        <p:nvPicPr>
          <p:cNvPr id="3" name="Picture 2"/>
          <p:cNvPicPr>
            <a:picLocks noChangeAspect="1"/>
          </p:cNvPicPr>
          <p:nvPr/>
        </p:nvPicPr>
        <p:blipFill>
          <a:blip r:embed="rId4"/>
          <a:stretch>
            <a:fillRect/>
          </a:stretch>
        </p:blipFill>
        <p:spPr>
          <a:xfrm>
            <a:off x="10855447" y="5971883"/>
            <a:ext cx="1237595" cy="774259"/>
          </a:xfrm>
          <a:prstGeom prst="rect">
            <a:avLst/>
          </a:prstGeom>
        </p:spPr>
      </p:pic>
    </p:spTree>
    <p:extLst>
      <p:ext uri="{BB962C8B-B14F-4D97-AF65-F5344CB8AC3E}">
        <p14:creationId xmlns:p14="http://schemas.microsoft.com/office/powerpoint/2010/main" val="10417348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Applications, Central Plant Control and Energy Solutions</a:t>
            </a:r>
          </a:p>
        </p:txBody>
      </p:sp>
      <p:sp>
        <p:nvSpPr>
          <p:cNvPr id="3" name="Content Placeholder 2"/>
          <p:cNvSpPr>
            <a:spLocks noGrp="1"/>
          </p:cNvSpPr>
          <p:nvPr>
            <p:ph idx="1"/>
          </p:nvPr>
        </p:nvSpPr>
        <p:spPr>
          <a:xfrm>
            <a:off x="610309" y="2215239"/>
            <a:ext cx="6203240" cy="4534812"/>
          </a:xfrm>
        </p:spPr>
        <p:txBody>
          <a:bodyPr>
            <a:normAutofit/>
          </a:bodyPr>
          <a:lstStyle/>
          <a:p>
            <a:r>
              <a:rPr lang="en-US" sz="2400" dirty="0"/>
              <a:t>Chilled water, hot water plants with pumps and cooling towers.</a:t>
            </a:r>
          </a:p>
          <a:p>
            <a:r>
              <a:rPr lang="en-US" sz="2400" dirty="0"/>
              <a:t>Water loop temperature resets based on ambient conditions.</a:t>
            </a:r>
          </a:p>
          <a:p>
            <a:r>
              <a:rPr lang="en-US" sz="2400" dirty="0"/>
              <a:t>Chiller optimization, part loads, lead lag equipment life.</a:t>
            </a:r>
          </a:p>
          <a:p>
            <a:r>
              <a:rPr lang="en-US" sz="2400" dirty="0"/>
              <a:t>Pump and tower fan VFDs.</a:t>
            </a:r>
          </a:p>
          <a:p>
            <a:r>
              <a:rPr lang="en-US" sz="2400" dirty="0"/>
              <a:t>Tower fan speed based on temperature.</a:t>
            </a:r>
          </a:p>
        </p:txBody>
      </p:sp>
      <p:pic>
        <p:nvPicPr>
          <p:cNvPr id="5" name="Content Placeholder 4"/>
          <p:cNvPicPr>
            <a:picLocks noGrp="1" noChangeAspect="1"/>
          </p:cNvPicPr>
          <p:nvPr>
            <p:ph idx="13"/>
          </p:nvPr>
        </p:nvPicPr>
        <p:blipFill>
          <a:blip r:embed="rId3">
            <a:extLst>
              <a:ext uri="{28A0092B-C50C-407E-A947-70E740481C1C}">
                <a14:useLocalDpi xmlns:a14="http://schemas.microsoft.com/office/drawing/2010/main"/>
              </a:ext>
            </a:extLst>
          </a:blip>
          <a:stretch>
            <a:fillRect/>
          </a:stretch>
        </p:blipFill>
        <p:spPr>
          <a:xfrm>
            <a:off x="7474713" y="1583547"/>
            <a:ext cx="3909132" cy="2471973"/>
          </a:xfr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74713" y="4070350"/>
            <a:ext cx="3909132" cy="2601350"/>
          </a:xfrm>
          <a:prstGeom prst="rect">
            <a:avLst/>
          </a:prstGeom>
        </p:spPr>
      </p:pic>
    </p:spTree>
    <p:extLst>
      <p:ext uri="{BB962C8B-B14F-4D97-AF65-F5344CB8AC3E}">
        <p14:creationId xmlns:p14="http://schemas.microsoft.com/office/powerpoint/2010/main" val="23560822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ASIC/3-9520 Programmable </a:t>
            </a:r>
            <a:endParaRPr lang="en-US" dirty="0">
              <a:solidFill>
                <a:srgbClr val="F5D720"/>
              </a:solidFill>
            </a:endParaRPr>
          </a:p>
        </p:txBody>
      </p:sp>
      <p:sp>
        <p:nvSpPr>
          <p:cNvPr id="3" name="Content Placeholder 2"/>
          <p:cNvSpPr>
            <a:spLocks noGrp="1"/>
          </p:cNvSpPr>
          <p:nvPr>
            <p:ph idx="1"/>
          </p:nvPr>
        </p:nvSpPr>
        <p:spPr/>
        <p:txBody>
          <a:bodyPr anchor="ctr">
            <a:normAutofit/>
          </a:bodyPr>
          <a:lstStyle/>
          <a:p>
            <a:pPr>
              <a:lnSpc>
                <a:spcPts val="2940"/>
              </a:lnSpc>
            </a:pPr>
            <a:r>
              <a:rPr lang="en-US" sz="2400" dirty="0"/>
              <a:t>8 universal inputs, 4 analog &amp; 8 binary outputs</a:t>
            </a:r>
          </a:p>
          <a:p>
            <a:pPr>
              <a:lnSpc>
                <a:spcPts val="2940"/>
              </a:lnSpc>
            </a:pPr>
            <a:r>
              <a:rPr lang="en-US" sz="2400" dirty="0"/>
              <a:t>Software-selectable protocols, BACnet MS/TP, ASI Legacy, Modbus RTU</a:t>
            </a:r>
          </a:p>
          <a:p>
            <a:pPr>
              <a:lnSpc>
                <a:spcPts val="2940"/>
              </a:lnSpc>
            </a:pPr>
            <a:r>
              <a:rPr lang="en-US" sz="2400" dirty="0"/>
              <a:t>100Mb Ethernet and optional wireless </a:t>
            </a:r>
          </a:p>
          <a:p>
            <a:pPr>
              <a:lnSpc>
                <a:spcPts val="2940"/>
              </a:lnSpc>
            </a:pPr>
            <a:r>
              <a:rPr lang="en-US" sz="2400" dirty="0"/>
              <a:t>Data storage –Trending</a:t>
            </a:r>
          </a:p>
          <a:p>
            <a:pPr>
              <a:lnSpc>
                <a:spcPts val="2940"/>
              </a:lnSpc>
            </a:pPr>
            <a:r>
              <a:rPr lang="en-US" sz="2400" dirty="0"/>
              <a:t>On-board non compiled configuration</a:t>
            </a:r>
          </a:p>
          <a:p>
            <a:pPr>
              <a:lnSpc>
                <a:spcPts val="2940"/>
              </a:lnSpc>
            </a:pPr>
            <a:r>
              <a:rPr lang="en-US" sz="2400" dirty="0"/>
              <a:t>USB Device Service Port</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98048" y="1595520"/>
            <a:ext cx="823208" cy="71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Users\Connor\Pictures\5 year warranty badg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21256" y="1557104"/>
            <a:ext cx="1115940" cy="74045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FA4B2FDF-C802-4400-A5A2-8C66C8132B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62645" y="2095022"/>
            <a:ext cx="5469964" cy="3649707"/>
          </a:xfrm>
          <a:prstGeom prst="rect">
            <a:avLst/>
          </a:prstGeom>
        </p:spPr>
      </p:pic>
    </p:spTree>
    <p:extLst>
      <p:ext uri="{BB962C8B-B14F-4D97-AF65-F5344CB8AC3E}">
        <p14:creationId xmlns:p14="http://schemas.microsoft.com/office/powerpoint/2010/main" val="5240293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Applications, Air Handler and Custom Equipment</a:t>
            </a:r>
          </a:p>
        </p:txBody>
      </p:sp>
      <p:sp>
        <p:nvSpPr>
          <p:cNvPr id="3" name="Content Placeholder 2"/>
          <p:cNvSpPr>
            <a:spLocks noGrp="1"/>
          </p:cNvSpPr>
          <p:nvPr>
            <p:ph idx="1"/>
          </p:nvPr>
        </p:nvSpPr>
        <p:spPr>
          <a:xfrm>
            <a:off x="699210" y="2119989"/>
            <a:ext cx="5752335" cy="4514174"/>
          </a:xfrm>
        </p:spPr>
        <p:txBody>
          <a:bodyPr>
            <a:normAutofit/>
          </a:bodyPr>
          <a:lstStyle/>
          <a:p>
            <a:r>
              <a:rPr lang="en-US" sz="2400" dirty="0"/>
              <a:t>Midsize point count  applications.</a:t>
            </a:r>
          </a:p>
          <a:p>
            <a:r>
              <a:rPr lang="en-US" sz="2400" dirty="0"/>
              <a:t>Typically air source for  networked VAVs.</a:t>
            </a:r>
          </a:p>
          <a:p>
            <a:r>
              <a:rPr lang="en-US" sz="2400" dirty="0"/>
              <a:t>Variable Frequency Drives on fans. </a:t>
            </a:r>
          </a:p>
          <a:p>
            <a:r>
              <a:rPr lang="en-US" sz="2400" dirty="0"/>
              <a:t>Outside air, makeup air, CO2 based modulation. Comparative Enthalpy.</a:t>
            </a:r>
          </a:p>
          <a:p>
            <a:r>
              <a:rPr lang="en-US" sz="2400" dirty="0"/>
              <a:t>Energy Recovery Ventilation.</a:t>
            </a:r>
          </a:p>
        </p:txBody>
      </p:sp>
      <p:pic>
        <p:nvPicPr>
          <p:cNvPr id="5" name="Content Placeholder 4"/>
          <p:cNvPicPr>
            <a:picLocks noGrp="1" noChangeAspect="1"/>
          </p:cNvPicPr>
          <p:nvPr>
            <p:ph idx="13"/>
          </p:nvPr>
        </p:nvPicPr>
        <p:blipFill>
          <a:blip r:embed="rId3">
            <a:extLst>
              <a:ext uri="{28A0092B-C50C-407E-A947-70E740481C1C}">
                <a14:useLocalDpi xmlns:a14="http://schemas.microsoft.com/office/drawing/2010/main"/>
              </a:ext>
            </a:extLst>
          </a:blip>
          <a:stretch>
            <a:fillRect/>
          </a:stretch>
        </p:blipFill>
        <p:spPr>
          <a:xfrm>
            <a:off x="7096125" y="1518385"/>
            <a:ext cx="4578350" cy="2289175"/>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0251" y="3951964"/>
            <a:ext cx="6235700" cy="2825738"/>
          </a:xfrm>
          <a:prstGeom prst="rect">
            <a:avLst/>
          </a:prstGeom>
        </p:spPr>
      </p:pic>
    </p:spTree>
    <p:extLst>
      <p:ext uri="{BB962C8B-B14F-4D97-AF65-F5344CB8AC3E}">
        <p14:creationId xmlns:p14="http://schemas.microsoft.com/office/powerpoint/2010/main" val="15795385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5117FAB-B61A-4598-A306-0ADDAA614351}"/>
              </a:ext>
            </a:extLst>
          </p:cNvPr>
          <p:cNvSpPr>
            <a:spLocks noGrp="1"/>
          </p:cNvSpPr>
          <p:nvPr>
            <p:ph idx="13"/>
          </p:nvPr>
        </p:nvSpPr>
        <p:spPr/>
        <p:txBody>
          <a:bodyPr>
            <a:normAutofit fontScale="77500" lnSpcReduction="20000"/>
          </a:bodyPr>
          <a:lstStyle/>
          <a:p>
            <a:r>
              <a:rPr lang="en-US" dirty="0"/>
              <a:t>A small footprint BACnet programmable that combines the proven functionality of an ASI terminal controller with the full power of the ASIC/3 object-based system controllers.</a:t>
            </a:r>
          </a:p>
          <a:p>
            <a:r>
              <a:rPr lang="en-US" dirty="0"/>
              <a:t>32-bit ARM9 processor </a:t>
            </a:r>
          </a:p>
          <a:p>
            <a:r>
              <a:rPr lang="en-US" dirty="0"/>
              <a:t>RS-485 port ASI or BACnet MSTP communication </a:t>
            </a:r>
          </a:p>
          <a:p>
            <a:r>
              <a:rPr lang="en-US" dirty="0"/>
              <a:t>Compatible with </a:t>
            </a:r>
            <a:r>
              <a:rPr lang="en-US" dirty="0" err="1"/>
              <a:t>Intellifront</a:t>
            </a:r>
            <a:r>
              <a:rPr lang="en-US" dirty="0"/>
              <a:t>, ASI </a:t>
            </a:r>
            <a:r>
              <a:rPr lang="en-US" dirty="0" err="1"/>
              <a:t>WebLink</a:t>
            </a:r>
            <a:r>
              <a:rPr lang="en-US" dirty="0"/>
              <a:t> &amp; Niagara  </a:t>
            </a:r>
          </a:p>
          <a:p>
            <a:r>
              <a:rPr lang="en-US" dirty="0"/>
              <a:t>8 Universal 0-10Vdc Inputs</a:t>
            </a:r>
          </a:p>
          <a:p>
            <a:r>
              <a:rPr lang="en-US" dirty="0"/>
              <a:t>5 Binary </a:t>
            </a:r>
            <a:r>
              <a:rPr lang="en-US" dirty="0" err="1"/>
              <a:t>Triac</a:t>
            </a:r>
            <a:r>
              <a:rPr lang="en-US" dirty="0"/>
              <a:t> Outputs</a:t>
            </a:r>
          </a:p>
          <a:p>
            <a:r>
              <a:rPr lang="en-US" dirty="0"/>
              <a:t>2 Analog 0-10Vdc Outputs </a:t>
            </a:r>
          </a:p>
          <a:p>
            <a:r>
              <a:rPr lang="en-US" dirty="0"/>
              <a:t>Supports WS-061 wall sensor</a:t>
            </a:r>
          </a:p>
        </p:txBody>
      </p:sp>
      <p:pic>
        <p:nvPicPr>
          <p:cNvPr id="6" name="Content Placeholder 5">
            <a:extLst>
              <a:ext uri="{FF2B5EF4-FFF2-40B4-BE49-F238E27FC236}">
                <a16:creationId xmlns:a16="http://schemas.microsoft.com/office/drawing/2014/main" xmlns="" id="{39C96084-15CA-4052-A63F-AEB6B163E8FC}"/>
              </a:ext>
            </a:extLst>
          </p:cNvPr>
          <p:cNvPicPr>
            <a:picLocks noGrp="1" noChangeAspect="1"/>
          </p:cNvPicPr>
          <p:nvPr>
            <p:ph idx="14"/>
          </p:nvPr>
        </p:nvPicPr>
        <p:blipFill>
          <a:blip r:embed="rId3"/>
          <a:stretch>
            <a:fillRect/>
          </a:stretch>
        </p:blipFill>
        <p:spPr>
          <a:xfrm>
            <a:off x="6094767" y="1662789"/>
            <a:ext cx="5410200" cy="3925047"/>
          </a:xfrm>
        </p:spPr>
      </p:pic>
      <p:sp>
        <p:nvSpPr>
          <p:cNvPr id="4" name="Title 3">
            <a:extLst>
              <a:ext uri="{FF2B5EF4-FFF2-40B4-BE49-F238E27FC236}">
                <a16:creationId xmlns:a16="http://schemas.microsoft.com/office/drawing/2014/main" xmlns="" id="{18138328-5EC4-4DCB-A77D-90D2AE1BC565}"/>
              </a:ext>
            </a:extLst>
          </p:cNvPr>
          <p:cNvSpPr>
            <a:spLocks noGrp="1"/>
          </p:cNvSpPr>
          <p:nvPr>
            <p:ph type="title"/>
          </p:nvPr>
        </p:nvSpPr>
        <p:spPr/>
        <p:txBody>
          <a:bodyPr/>
          <a:lstStyle/>
          <a:p>
            <a:r>
              <a:rPr lang="en-US" dirty="0"/>
              <a:t>ASIC/3-6115-MB BACnet Programmable</a:t>
            </a:r>
          </a:p>
        </p:txBody>
      </p:sp>
      <p:pic>
        <p:nvPicPr>
          <p:cNvPr id="3" name="Picture 2"/>
          <p:cNvPicPr>
            <a:picLocks noChangeAspect="1"/>
          </p:cNvPicPr>
          <p:nvPr/>
        </p:nvPicPr>
        <p:blipFill>
          <a:blip r:embed="rId4"/>
          <a:stretch>
            <a:fillRect/>
          </a:stretch>
        </p:blipFill>
        <p:spPr>
          <a:xfrm>
            <a:off x="10825951" y="5952218"/>
            <a:ext cx="1237595" cy="774259"/>
          </a:xfrm>
          <a:prstGeom prst="rect">
            <a:avLst/>
          </a:prstGeom>
        </p:spPr>
      </p:pic>
      <p:pic>
        <p:nvPicPr>
          <p:cNvPr id="5" name="Picture 4"/>
          <p:cNvPicPr>
            <a:picLocks noChangeAspect="1"/>
          </p:cNvPicPr>
          <p:nvPr/>
        </p:nvPicPr>
        <p:blipFill>
          <a:blip r:embed="rId5"/>
          <a:stretch>
            <a:fillRect/>
          </a:stretch>
        </p:blipFill>
        <p:spPr>
          <a:xfrm>
            <a:off x="10886915" y="1550048"/>
            <a:ext cx="1115665" cy="743776"/>
          </a:xfrm>
          <a:prstGeom prst="rect">
            <a:avLst/>
          </a:prstGeom>
        </p:spPr>
      </p:pic>
      <p:pic>
        <p:nvPicPr>
          <p:cNvPr id="7" name="Picture 6"/>
          <p:cNvPicPr>
            <a:picLocks noChangeAspect="1"/>
          </p:cNvPicPr>
          <p:nvPr/>
        </p:nvPicPr>
        <p:blipFill>
          <a:blip r:embed="rId6"/>
          <a:stretch>
            <a:fillRect/>
          </a:stretch>
        </p:blipFill>
        <p:spPr>
          <a:xfrm>
            <a:off x="10002920" y="1603415"/>
            <a:ext cx="823031" cy="70719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6942" y="5031840"/>
            <a:ext cx="2543175" cy="1476375"/>
          </a:xfrm>
          <a:prstGeom prst="rect">
            <a:avLst/>
          </a:prstGeom>
        </p:spPr>
      </p:pic>
    </p:spTree>
    <p:extLst>
      <p:ext uri="{BB962C8B-B14F-4D97-AF65-F5344CB8AC3E}">
        <p14:creationId xmlns:p14="http://schemas.microsoft.com/office/powerpoint/2010/main" val="42350371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Unitary </a:t>
            </a:r>
            <a:r>
              <a:rPr lang="en-US" dirty="0"/>
              <a:t>Controls</a:t>
            </a:r>
          </a:p>
        </p:txBody>
      </p:sp>
      <p:sp>
        <p:nvSpPr>
          <p:cNvPr id="3" name="Subtitle 2"/>
          <p:cNvSpPr>
            <a:spLocks noGrp="1"/>
          </p:cNvSpPr>
          <p:nvPr>
            <p:ph type="subTitle" idx="1"/>
          </p:nvPr>
        </p:nvSpPr>
        <p:spPr/>
        <p:txBody>
          <a:bodyPr>
            <a:normAutofit/>
          </a:bodyPr>
          <a:lstStyle/>
          <a:p>
            <a:r>
              <a:rPr lang="en-US" dirty="0"/>
              <a:t>Suitable for Rooftop RTUs, Variable Air Volumes (VAV), and Fan Coil Units (FCUs)</a:t>
            </a:r>
          </a:p>
        </p:txBody>
      </p:sp>
      <p:sp>
        <p:nvSpPr>
          <p:cNvPr id="11" name="Rounded Rectangle 10"/>
          <p:cNvSpPr/>
          <p:nvPr/>
        </p:nvSpPr>
        <p:spPr>
          <a:xfrm>
            <a:off x="463989" y="2803947"/>
            <a:ext cx="5870710" cy="3534326"/>
          </a:xfrm>
          <a:prstGeom prst="roundRect">
            <a:avLst>
              <a:gd name="adj" fmla="val 6822"/>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ts val="2940"/>
              </a:lnSpc>
              <a:buClr>
                <a:srgbClr val="F5D720"/>
              </a:buClr>
              <a:buFont typeface="Arial" charset="0"/>
              <a:buChar char="•"/>
            </a:pPr>
            <a:r>
              <a:rPr lang="en-US" sz="1600" dirty="0"/>
              <a:t>Pre engineered sequences to meet a wide variety standard HVAC needs</a:t>
            </a:r>
          </a:p>
          <a:p>
            <a:pPr marL="285750" indent="-285750">
              <a:lnSpc>
                <a:spcPts val="2940"/>
              </a:lnSpc>
              <a:buClr>
                <a:srgbClr val="F5D720"/>
              </a:buClr>
              <a:buFont typeface="Arial" charset="0"/>
              <a:buChar char="•"/>
            </a:pPr>
            <a:r>
              <a:rPr lang="en-US" sz="1600" dirty="0"/>
              <a:t>Package equipment, heat pumps, economizers, CO2 based modulation, dehumidification with binary re-heat independent state and lighting schedules</a:t>
            </a:r>
          </a:p>
          <a:p>
            <a:pPr marL="285750" indent="-285750">
              <a:lnSpc>
                <a:spcPts val="2940"/>
              </a:lnSpc>
              <a:buClr>
                <a:srgbClr val="F5D720"/>
              </a:buClr>
              <a:buFont typeface="Arial" charset="0"/>
              <a:buChar char="•"/>
            </a:pPr>
            <a:r>
              <a:rPr lang="en-US" sz="1600" dirty="0"/>
              <a:t>Fan coils, VAV pressure independent and pressure dependent, exhaust tracking and dual duct</a:t>
            </a:r>
          </a:p>
          <a:p>
            <a:pPr marL="285750" indent="-285750">
              <a:lnSpc>
                <a:spcPts val="2940"/>
              </a:lnSpc>
              <a:buClr>
                <a:srgbClr val="F5D720"/>
              </a:buClr>
              <a:buFont typeface="Arial" charset="0"/>
              <a:buChar char="•"/>
            </a:pPr>
            <a:r>
              <a:rPr lang="en-US" sz="1600" dirty="0"/>
              <a:t>Sequence stored in non-volatile memory and retained indefinitely during power outage</a:t>
            </a:r>
          </a:p>
        </p:txBody>
      </p:sp>
      <p:pic>
        <p:nvPicPr>
          <p:cNvPr id="8" name="Picture 40" descr="05_6000 Right_cl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0614896">
            <a:off x="7337936" y="3595779"/>
            <a:ext cx="1508268" cy="126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7191435" y="5048410"/>
            <a:ext cx="1802833" cy="1183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6"/>
          <a:stretch>
            <a:fillRect/>
          </a:stretch>
        </p:blipFill>
        <p:spPr>
          <a:xfrm>
            <a:off x="10542789" y="5455332"/>
            <a:ext cx="1115665" cy="743776"/>
          </a:xfrm>
          <a:prstGeom prst="rect">
            <a:avLst/>
          </a:prstGeom>
        </p:spPr>
      </p:pic>
      <p:pic>
        <p:nvPicPr>
          <p:cNvPr id="5" name="Picture 4"/>
          <p:cNvPicPr>
            <a:picLocks noChangeAspect="1"/>
          </p:cNvPicPr>
          <p:nvPr/>
        </p:nvPicPr>
        <p:blipFill>
          <a:blip r:embed="rId7"/>
          <a:stretch>
            <a:fillRect/>
          </a:stretch>
        </p:blipFill>
        <p:spPr>
          <a:xfrm>
            <a:off x="9686212" y="5491911"/>
            <a:ext cx="823031" cy="707197"/>
          </a:xfrm>
          <a:prstGeom prst="rect">
            <a:avLst/>
          </a:prstGeom>
        </p:spPr>
      </p:pic>
      <p:pic>
        <p:nvPicPr>
          <p:cNvPr id="7" name="Picture 6">
            <a:extLst>
              <a:ext uri="{FF2B5EF4-FFF2-40B4-BE49-F238E27FC236}">
                <a16:creationId xmlns:a16="http://schemas.microsoft.com/office/drawing/2014/main" xmlns="" id="{46B2164C-486D-43E0-9FAB-2FDE1848050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91435" y="2412396"/>
            <a:ext cx="2330511" cy="985837"/>
          </a:xfrm>
          <a:prstGeom prst="rect">
            <a:avLst/>
          </a:prstGeom>
        </p:spPr>
      </p:pic>
    </p:spTree>
    <p:extLst>
      <p:ext uri="{BB962C8B-B14F-4D97-AF65-F5344CB8AC3E}">
        <p14:creationId xmlns:p14="http://schemas.microsoft.com/office/powerpoint/2010/main" val="833923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129EB3B6-9DC1-4A23-9227-90EAC4E8AD73}"/>
              </a:ext>
            </a:extLst>
          </p:cNvPr>
          <p:cNvSpPr>
            <a:spLocks noGrp="1"/>
          </p:cNvSpPr>
          <p:nvPr>
            <p:ph idx="13"/>
          </p:nvPr>
        </p:nvSpPr>
        <p:spPr/>
        <p:txBody>
          <a:bodyPr>
            <a:normAutofit lnSpcReduction="10000"/>
          </a:bodyPr>
          <a:lstStyle/>
          <a:p>
            <a:pPr lvl="0"/>
            <a:r>
              <a:rPr lang="en-US" sz="2400" dirty="0"/>
              <a:t>32-bit ARM9 processor</a:t>
            </a:r>
          </a:p>
          <a:p>
            <a:pPr lvl="0"/>
            <a:r>
              <a:rPr lang="en-US" sz="2400" dirty="0"/>
              <a:t>RS-485 port ASI or BACnet MSTP communication</a:t>
            </a:r>
          </a:p>
          <a:p>
            <a:pPr lvl="0"/>
            <a:r>
              <a:rPr lang="en-US" sz="2400" dirty="0"/>
              <a:t>Compatible with </a:t>
            </a:r>
            <a:r>
              <a:rPr lang="en-US" sz="2400" dirty="0" err="1"/>
              <a:t>Intellifront</a:t>
            </a:r>
            <a:r>
              <a:rPr lang="en-US" sz="2400" dirty="0"/>
              <a:t>, ASI </a:t>
            </a:r>
            <a:r>
              <a:rPr lang="en-US" sz="2400" dirty="0" err="1"/>
              <a:t>WebLink</a:t>
            </a:r>
            <a:r>
              <a:rPr lang="en-US" sz="2400" dirty="0"/>
              <a:t> &amp; Niagara</a:t>
            </a:r>
          </a:p>
          <a:p>
            <a:pPr lvl="0"/>
            <a:r>
              <a:rPr lang="en-US" sz="2400" dirty="0"/>
              <a:t>USB Host and USB Device Service Port</a:t>
            </a:r>
          </a:p>
          <a:p>
            <a:pPr lvl="0"/>
            <a:r>
              <a:rPr lang="en-US" sz="2400" dirty="0"/>
              <a:t>8 Universal 0-10Vdc Inputs</a:t>
            </a:r>
          </a:p>
          <a:p>
            <a:pPr lvl="0"/>
            <a:r>
              <a:rPr lang="en-US" sz="2400" dirty="0"/>
              <a:t>5 Binary TRIAC Outputs</a:t>
            </a:r>
          </a:p>
          <a:p>
            <a:pPr lvl="0"/>
            <a:r>
              <a:rPr lang="en-US" sz="2400" dirty="0"/>
              <a:t>Optional Integrated SMI Airflow Sensors</a:t>
            </a:r>
          </a:p>
          <a:p>
            <a:pPr lvl="0"/>
            <a:r>
              <a:rPr lang="en-US" sz="2400" dirty="0"/>
              <a:t>Integrated Belimo actuator</a:t>
            </a:r>
          </a:p>
          <a:p>
            <a:endParaRPr lang="en-US" dirty="0"/>
          </a:p>
        </p:txBody>
      </p:sp>
      <p:sp>
        <p:nvSpPr>
          <p:cNvPr id="4" name="Title 3">
            <a:extLst>
              <a:ext uri="{FF2B5EF4-FFF2-40B4-BE49-F238E27FC236}">
                <a16:creationId xmlns:a16="http://schemas.microsoft.com/office/drawing/2014/main" xmlns="" id="{9B5573D5-B257-4E93-8B2B-F8CBC07A047F}"/>
              </a:ext>
            </a:extLst>
          </p:cNvPr>
          <p:cNvSpPr>
            <a:spLocks noGrp="1"/>
          </p:cNvSpPr>
          <p:nvPr>
            <p:ph type="title"/>
          </p:nvPr>
        </p:nvSpPr>
        <p:spPr/>
        <p:txBody>
          <a:bodyPr/>
          <a:lstStyle/>
          <a:p>
            <a:r>
              <a:rPr lang="en-US" dirty="0"/>
              <a:t>ASIC/3-6115-VAV BACnet Programmable</a:t>
            </a:r>
          </a:p>
        </p:txBody>
      </p:sp>
      <p:pic>
        <p:nvPicPr>
          <p:cNvPr id="7" name="Picture 6">
            <a:extLst>
              <a:ext uri="{FF2B5EF4-FFF2-40B4-BE49-F238E27FC236}">
                <a16:creationId xmlns:a16="http://schemas.microsoft.com/office/drawing/2014/main" xmlns="" id="{7E1D1AC6-EF80-47A2-8588-50F5B8F1374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198048" y="1595520"/>
            <a:ext cx="823208" cy="71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Connor\Pictures\5 year warranty badge.png">
            <a:extLst>
              <a:ext uri="{FF2B5EF4-FFF2-40B4-BE49-F238E27FC236}">
                <a16:creationId xmlns:a16="http://schemas.microsoft.com/office/drawing/2014/main" xmlns="" id="{93B12A56-BD6A-44D9-8D67-9980F9C692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21256" y="1557104"/>
            <a:ext cx="1115940" cy="74045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Content Placeholder 13">
            <a:extLst>
              <a:ext uri="{FF2B5EF4-FFF2-40B4-BE49-F238E27FC236}">
                <a16:creationId xmlns:a16="http://schemas.microsoft.com/office/drawing/2014/main" xmlns="" id="{8C176D9A-A125-46C8-B243-27055C2C1D6D}"/>
              </a:ext>
            </a:extLst>
          </p:cNvPr>
          <p:cNvPicPr>
            <a:picLocks noGrp="1" noChangeAspect="1"/>
          </p:cNvPicPr>
          <p:nvPr>
            <p:ph idx="14"/>
          </p:nvPr>
        </p:nvPicPr>
        <p:blipFill>
          <a:blip r:embed="rId4" cstate="screen">
            <a:extLst>
              <a:ext uri="{28A0092B-C50C-407E-A947-70E740481C1C}">
                <a14:useLocalDpi xmlns:a14="http://schemas.microsoft.com/office/drawing/2010/main"/>
              </a:ext>
            </a:extLst>
          </a:blip>
          <a:stretch>
            <a:fillRect/>
          </a:stretch>
        </p:blipFill>
        <p:spPr>
          <a:xfrm>
            <a:off x="6169025" y="1851765"/>
            <a:ext cx="5410200" cy="4135545"/>
          </a:xfr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5651" y="5987310"/>
            <a:ext cx="1238866" cy="772110"/>
          </a:xfrm>
          <a:prstGeom prst="rect">
            <a:avLst/>
          </a:prstGeom>
        </p:spPr>
      </p:pic>
    </p:spTree>
    <p:extLst>
      <p:ext uri="{BB962C8B-B14F-4D97-AF65-F5344CB8AC3E}">
        <p14:creationId xmlns:p14="http://schemas.microsoft.com/office/powerpoint/2010/main" val="32068422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ASIC/1-6100 BACnet VAV</a:t>
            </a:r>
          </a:p>
        </p:txBody>
      </p:sp>
      <p:sp>
        <p:nvSpPr>
          <p:cNvPr id="3" name="Content Placeholder 2"/>
          <p:cNvSpPr>
            <a:spLocks noGrp="1"/>
          </p:cNvSpPr>
          <p:nvPr>
            <p:ph idx="1"/>
          </p:nvPr>
        </p:nvSpPr>
        <p:spPr>
          <a:xfrm>
            <a:off x="610310" y="1662789"/>
            <a:ext cx="6069890" cy="4514174"/>
          </a:xfrm>
        </p:spPr>
        <p:txBody>
          <a:bodyPr anchor="ctr">
            <a:normAutofit fontScale="85000" lnSpcReduction="10000"/>
          </a:bodyPr>
          <a:lstStyle/>
          <a:p>
            <a:pPr>
              <a:lnSpc>
                <a:spcPts val="2940"/>
              </a:lnSpc>
            </a:pPr>
            <a:r>
              <a:rPr lang="en-US" sz="2400" dirty="0"/>
              <a:t>VAV controller with </a:t>
            </a:r>
            <a:br>
              <a:rPr lang="en-US" sz="2400" dirty="0"/>
            </a:br>
            <a:r>
              <a:rPr lang="en-US" sz="2400" dirty="0"/>
              <a:t>integrated actuator</a:t>
            </a:r>
          </a:p>
          <a:p>
            <a:pPr>
              <a:lnSpc>
                <a:spcPts val="2940"/>
              </a:lnSpc>
            </a:pPr>
            <a:r>
              <a:rPr lang="en-US" sz="2400" dirty="0"/>
              <a:t>Screw terminals </a:t>
            </a:r>
          </a:p>
          <a:p>
            <a:pPr>
              <a:lnSpc>
                <a:spcPts val="2940"/>
              </a:lnSpc>
            </a:pPr>
            <a:r>
              <a:rPr lang="en-US" sz="2400" dirty="0"/>
              <a:t>Airflow sensor</a:t>
            </a:r>
          </a:p>
          <a:p>
            <a:pPr>
              <a:lnSpc>
                <a:spcPts val="2940"/>
              </a:lnSpc>
            </a:pPr>
            <a:r>
              <a:rPr lang="en-US" sz="2400" dirty="0"/>
              <a:t>Inputs: 5 analog + airflow</a:t>
            </a:r>
          </a:p>
          <a:p>
            <a:pPr>
              <a:lnSpc>
                <a:spcPts val="2940"/>
              </a:lnSpc>
            </a:pPr>
            <a:r>
              <a:rPr lang="en-US" sz="2400" dirty="0"/>
              <a:t>Outputs: 3 binary + 1 analog, 2 floating damper</a:t>
            </a:r>
          </a:p>
          <a:p>
            <a:pPr>
              <a:lnSpc>
                <a:spcPts val="2940"/>
              </a:lnSpc>
            </a:pPr>
            <a:r>
              <a:rPr lang="en-US" sz="2400" dirty="0"/>
              <a:t>Software selectable, BACnet, &amp; ASI </a:t>
            </a:r>
            <a:r>
              <a:rPr lang="en-US" sz="2400" dirty="0" smtClean="0"/>
              <a:t>Legacy</a:t>
            </a:r>
          </a:p>
          <a:p>
            <a:pPr>
              <a:lnSpc>
                <a:spcPts val="2940"/>
              </a:lnSpc>
            </a:pPr>
            <a:r>
              <a:rPr lang="en-US" sz="2400" dirty="0" smtClean="0"/>
              <a:t>Available with Damper Position Feedback (DFA)</a:t>
            </a:r>
            <a:endParaRPr lang="en-US" sz="2400" dirty="0"/>
          </a:p>
        </p:txBody>
      </p:sp>
      <p:pic>
        <p:nvPicPr>
          <p:cNvPr id="15" name="Picture 1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98048" y="1595520"/>
            <a:ext cx="823208" cy="71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Users\Connor\Pictures\5 year warranty badg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21256" y="1557104"/>
            <a:ext cx="1115940" cy="74045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1CF8133F-FF79-4DFE-B1B5-DBA403E17B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4657" y="2480677"/>
            <a:ext cx="5197034" cy="3696286"/>
          </a:xfrm>
          <a:prstGeom prst="rect">
            <a:avLst/>
          </a:prstGeom>
        </p:spPr>
      </p:pic>
      <p:pic>
        <p:nvPicPr>
          <p:cNvPr id="4" name="Picture 3"/>
          <p:cNvPicPr>
            <a:picLocks noChangeAspect="1"/>
          </p:cNvPicPr>
          <p:nvPr/>
        </p:nvPicPr>
        <p:blipFill>
          <a:blip r:embed="rId6"/>
          <a:stretch>
            <a:fillRect/>
          </a:stretch>
        </p:blipFill>
        <p:spPr>
          <a:xfrm>
            <a:off x="10786108" y="5964038"/>
            <a:ext cx="1237595" cy="774259"/>
          </a:xfrm>
          <a:prstGeom prst="rect">
            <a:avLst/>
          </a:prstGeom>
        </p:spPr>
      </p:pic>
    </p:spTree>
    <p:extLst>
      <p:ext uri="{BB962C8B-B14F-4D97-AF65-F5344CB8AC3E}">
        <p14:creationId xmlns:p14="http://schemas.microsoft.com/office/powerpoint/2010/main" val="14436821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a:t>ASIC/1-6100-MB &amp; </a:t>
            </a:r>
            <a:br>
              <a:rPr lang="de-DE"/>
            </a:br>
            <a:r>
              <a:rPr lang="de-DE"/>
              <a:t>ASIC/1-6100-PD-MB </a:t>
            </a:r>
            <a:r>
              <a:rPr lang="de-DE" err="1"/>
              <a:t>BACnet</a:t>
            </a:r>
            <a:r>
              <a:rPr lang="de-DE"/>
              <a:t> VAV</a:t>
            </a:r>
          </a:p>
        </p:txBody>
      </p:sp>
      <p:sp>
        <p:nvSpPr>
          <p:cNvPr id="3" name="Content Placeholder 2"/>
          <p:cNvSpPr>
            <a:spLocks noGrp="1"/>
          </p:cNvSpPr>
          <p:nvPr>
            <p:ph idx="1"/>
          </p:nvPr>
        </p:nvSpPr>
        <p:spPr/>
        <p:txBody>
          <a:bodyPr anchor="ctr">
            <a:normAutofit/>
          </a:bodyPr>
          <a:lstStyle/>
          <a:p>
            <a:pPr>
              <a:lnSpc>
                <a:spcPts val="2940"/>
              </a:lnSpc>
            </a:pPr>
            <a:r>
              <a:rPr lang="en-US" sz="2400" dirty="0"/>
              <a:t>VAV controller, no actuator</a:t>
            </a:r>
          </a:p>
          <a:p>
            <a:pPr>
              <a:lnSpc>
                <a:spcPts val="2940"/>
              </a:lnSpc>
            </a:pPr>
            <a:r>
              <a:rPr lang="en-US" sz="2400" dirty="0"/>
              <a:t>Both come on Metal Base</a:t>
            </a:r>
          </a:p>
          <a:p>
            <a:pPr>
              <a:lnSpc>
                <a:spcPts val="2940"/>
              </a:lnSpc>
            </a:pPr>
            <a:r>
              <a:rPr lang="en-US" sz="2400" dirty="0"/>
              <a:t>“-PD” suited to pressure-dependent applications, no  airflow sensor</a:t>
            </a:r>
          </a:p>
          <a:p>
            <a:pPr>
              <a:lnSpc>
                <a:spcPts val="2940"/>
              </a:lnSpc>
            </a:pPr>
            <a:r>
              <a:rPr lang="en-US" sz="2400" dirty="0"/>
              <a:t>Software selectable, BACnet, &amp; ASI Legacy</a:t>
            </a:r>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198048" y="1595520"/>
            <a:ext cx="823208" cy="71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Users\Connor\Pictures\5 year warranty badg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21256" y="1557104"/>
            <a:ext cx="1115940" cy="74045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943617DE-E3E2-4326-91B4-92A98CD126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4892" y="2141355"/>
            <a:ext cx="3753156" cy="3679609"/>
          </a:xfrm>
          <a:prstGeom prst="rect">
            <a:avLst/>
          </a:prstGeom>
        </p:spPr>
      </p:pic>
      <p:pic>
        <p:nvPicPr>
          <p:cNvPr id="4" name="Picture 3"/>
          <p:cNvPicPr>
            <a:picLocks noChangeAspect="1"/>
          </p:cNvPicPr>
          <p:nvPr/>
        </p:nvPicPr>
        <p:blipFill>
          <a:blip r:embed="rId5"/>
          <a:stretch>
            <a:fillRect/>
          </a:stretch>
        </p:blipFill>
        <p:spPr>
          <a:xfrm>
            <a:off x="10776789" y="5962050"/>
            <a:ext cx="1237595" cy="774259"/>
          </a:xfrm>
          <a:prstGeom prst="rect">
            <a:avLst/>
          </a:prstGeom>
        </p:spPr>
      </p:pic>
    </p:spTree>
    <p:extLst>
      <p:ext uri="{BB962C8B-B14F-4D97-AF65-F5344CB8AC3E}">
        <p14:creationId xmlns:p14="http://schemas.microsoft.com/office/powerpoint/2010/main" val="16924659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Air Volume, VAV</a:t>
            </a:r>
          </a:p>
        </p:txBody>
      </p:sp>
      <p:sp>
        <p:nvSpPr>
          <p:cNvPr id="3" name="Content Placeholder 2"/>
          <p:cNvSpPr>
            <a:spLocks noGrp="1"/>
          </p:cNvSpPr>
          <p:nvPr>
            <p:ph idx="1"/>
          </p:nvPr>
        </p:nvSpPr>
        <p:spPr/>
        <p:txBody>
          <a:bodyPr>
            <a:normAutofit/>
          </a:bodyPr>
          <a:lstStyle/>
          <a:p>
            <a:r>
              <a:rPr lang="en-US" sz="2400" dirty="0"/>
              <a:t>Single duct, dual duct, exhaust tracking</a:t>
            </a:r>
          </a:p>
          <a:p>
            <a:r>
              <a:rPr lang="en-US" sz="2400" dirty="0"/>
              <a:t>Pressure Independent, Pressure dependent.</a:t>
            </a:r>
          </a:p>
          <a:p>
            <a:r>
              <a:rPr lang="en-US" sz="2400" dirty="0"/>
              <a:t>Electric reheat, Hydronic reheat.</a:t>
            </a:r>
          </a:p>
          <a:p>
            <a:r>
              <a:rPr lang="en-US" sz="2400" dirty="0"/>
              <a:t>Damper modulation, damper position feedback. CO2 modulation.</a:t>
            </a:r>
          </a:p>
          <a:p>
            <a:r>
              <a:rPr lang="en-US" sz="2400" dirty="0"/>
              <a:t>Static pressure reset with fan VFD.</a:t>
            </a:r>
          </a:p>
        </p:txBody>
      </p:sp>
      <p:pic>
        <p:nvPicPr>
          <p:cNvPr id="5" name="Content Placeholder 4"/>
          <p:cNvPicPr>
            <a:picLocks noGrp="1" noChangeAspect="1"/>
          </p:cNvPicPr>
          <p:nvPr>
            <p:ph idx="13"/>
          </p:nvPr>
        </p:nvPicPr>
        <p:blipFill>
          <a:blip r:embed="rId2">
            <a:extLst>
              <a:ext uri="{28A0092B-C50C-407E-A947-70E740481C1C}">
                <a14:useLocalDpi xmlns:a14="http://schemas.microsoft.com/office/drawing/2010/main"/>
              </a:ext>
            </a:extLst>
          </a:blip>
          <a:stretch>
            <a:fillRect/>
          </a:stretch>
        </p:blipFill>
        <p:spPr>
          <a:xfrm>
            <a:off x="7489825" y="1865313"/>
            <a:ext cx="2952750" cy="1543050"/>
          </a:xfr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84976" y="4081463"/>
            <a:ext cx="4518024" cy="2259012"/>
          </a:xfrm>
          <a:prstGeom prst="rect">
            <a:avLst/>
          </a:prstGeom>
        </p:spPr>
      </p:pic>
      <p:pic>
        <p:nvPicPr>
          <p:cNvPr id="8" name="Picture 7"/>
          <p:cNvPicPr>
            <a:picLocks noChangeAspect="1"/>
          </p:cNvPicPr>
          <p:nvPr/>
        </p:nvPicPr>
        <p:blipFill>
          <a:blip r:embed="rId4"/>
          <a:stretch>
            <a:fillRect/>
          </a:stretch>
        </p:blipFill>
        <p:spPr>
          <a:xfrm>
            <a:off x="2273628" y="4951142"/>
            <a:ext cx="1848710" cy="1389333"/>
          </a:xfrm>
          <a:prstGeom prst="rect">
            <a:avLst/>
          </a:prstGeom>
        </p:spPr>
      </p:pic>
    </p:spTree>
    <p:extLst>
      <p:ext uri="{BB962C8B-B14F-4D97-AF65-F5344CB8AC3E}">
        <p14:creationId xmlns:p14="http://schemas.microsoft.com/office/powerpoint/2010/main" val="35220278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5806" y="457842"/>
            <a:ext cx="11366091" cy="2397199"/>
          </a:xfrm>
        </p:spPr>
        <p:txBody>
          <a:bodyPr>
            <a:noAutofit/>
          </a:bodyPr>
          <a:lstStyle/>
          <a:p>
            <a:pPr marL="0" indent="0">
              <a:buNone/>
            </a:pPr>
            <a:r>
              <a:rPr lang="en-US" sz="2400" dirty="0"/>
              <a:t>Pioneered innovations in Direct Digital Control</a:t>
            </a:r>
          </a:p>
          <a:p>
            <a:pPr marL="0" indent="0">
              <a:buNone/>
            </a:pPr>
            <a:endParaRPr lang="en-US" sz="1800" dirty="0"/>
          </a:p>
          <a:p>
            <a:pPr marL="0" indent="0">
              <a:buNone/>
            </a:pPr>
            <a:r>
              <a:rPr lang="en-US" sz="2400" dirty="0"/>
              <a:t>Developed first Distributed Database and Control Hardware microprocessor based VAV controller</a:t>
            </a:r>
          </a:p>
          <a:p>
            <a:pPr marL="0" indent="0">
              <a:buNone/>
            </a:pPr>
            <a:endParaRPr lang="en-US" sz="1800" dirty="0"/>
          </a:p>
          <a:p>
            <a:pPr marL="0" indent="0">
              <a:buNone/>
            </a:pPr>
            <a:r>
              <a:rPr lang="en-US" sz="2400" dirty="0"/>
              <a:t>Provided early methods of Open Systems Interoperability</a:t>
            </a:r>
          </a:p>
          <a:p>
            <a:pPr marL="0" indent="0">
              <a:buNone/>
            </a:pPr>
            <a:endParaRPr lang="en-US" sz="1800" dirty="0"/>
          </a:p>
        </p:txBody>
      </p:sp>
      <p:sp>
        <p:nvSpPr>
          <p:cNvPr id="12" name="TextBox 11"/>
          <p:cNvSpPr txBox="1"/>
          <p:nvPr/>
        </p:nvSpPr>
        <p:spPr>
          <a:xfrm>
            <a:off x="497758" y="5357688"/>
            <a:ext cx="4343400" cy="1015663"/>
          </a:xfrm>
          <a:prstGeom prst="rect">
            <a:avLst/>
          </a:prstGeom>
          <a:noFill/>
        </p:spPr>
        <p:txBody>
          <a:bodyPr wrap="square" rtlCol="0">
            <a:spAutoFit/>
          </a:bodyPr>
          <a:lstStyle/>
          <a:p>
            <a:pPr algn="just"/>
            <a:endParaRPr lang="en-US" sz="1000" dirty="0">
              <a:solidFill>
                <a:schemeClr val="bg1"/>
              </a:solidFill>
              <a:latin typeface="Lato" charset="0"/>
              <a:ea typeface="Lato" charset="0"/>
              <a:cs typeface="Lato" charset="0"/>
            </a:endParaRPr>
          </a:p>
          <a:p>
            <a:pPr algn="just"/>
            <a:r>
              <a:rPr lang="en-US" sz="1000" dirty="0">
                <a:solidFill>
                  <a:schemeClr val="bg1"/>
                </a:solidFill>
                <a:latin typeface="Lato" charset="0"/>
                <a:ea typeface="Lato" charset="0"/>
                <a:cs typeface="Lato" charset="0"/>
              </a:rPr>
              <a:t>ASIC/3 and ASIC/1 controllers, ENC and EKW control panels, ASI software, PS Power Meters, WS and TS Sensors include a 5 year limited warranty. All Other Products are covered by ASI Controls standard warranty which extends 12 months from date of installation or 18 months from date of purchase, whichever is sooner</a:t>
            </a:r>
          </a:p>
        </p:txBody>
      </p:sp>
      <p:pic>
        <p:nvPicPr>
          <p:cNvPr id="15" name="Picture 14" descr="C:\Users\Connor\Pictures\5 year warranty badg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7758" y="4617238"/>
            <a:ext cx="1115940" cy="74045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729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ASIC/1-8100</a:t>
            </a:r>
          </a:p>
        </p:txBody>
      </p:sp>
      <p:sp>
        <p:nvSpPr>
          <p:cNvPr id="3" name="Content Placeholder 2"/>
          <p:cNvSpPr>
            <a:spLocks noGrp="1"/>
          </p:cNvSpPr>
          <p:nvPr>
            <p:ph idx="1"/>
          </p:nvPr>
        </p:nvSpPr>
        <p:spPr/>
        <p:txBody>
          <a:bodyPr anchor="ctr">
            <a:normAutofit/>
          </a:bodyPr>
          <a:lstStyle/>
          <a:p>
            <a:pPr>
              <a:lnSpc>
                <a:spcPts val="2940"/>
              </a:lnSpc>
            </a:pPr>
            <a:r>
              <a:rPr lang="en-US" sz="2400" dirty="0"/>
              <a:t>Flash Memory</a:t>
            </a:r>
          </a:p>
          <a:p>
            <a:pPr>
              <a:lnSpc>
                <a:spcPts val="2940"/>
              </a:lnSpc>
            </a:pPr>
            <a:r>
              <a:rPr lang="en-US" sz="2400" dirty="0"/>
              <a:t>Modulating economizer</a:t>
            </a:r>
          </a:p>
          <a:p>
            <a:pPr>
              <a:lnSpc>
                <a:spcPts val="2940"/>
              </a:lnSpc>
            </a:pPr>
            <a:r>
              <a:rPr lang="en-US" sz="2400" dirty="0"/>
              <a:t>8 relay outputs, 2 analog outputs</a:t>
            </a:r>
          </a:p>
          <a:p>
            <a:pPr>
              <a:lnSpc>
                <a:spcPts val="2940"/>
              </a:lnSpc>
            </a:pPr>
            <a:r>
              <a:rPr lang="en-US" sz="2400" dirty="0"/>
              <a:t>Sequences for packaged A/C and heat pumps</a:t>
            </a:r>
          </a:p>
          <a:p>
            <a:pPr>
              <a:lnSpc>
                <a:spcPts val="2940"/>
              </a:lnSpc>
            </a:pPr>
            <a:r>
              <a:rPr lang="en-US" sz="2400" dirty="0"/>
              <a:t>Software selectable, BACnet, &amp; ASI Legacy</a:t>
            </a:r>
          </a:p>
          <a:p>
            <a:pPr>
              <a:lnSpc>
                <a:spcPts val="2940"/>
              </a:lnSpc>
            </a:pPr>
            <a:endParaRPr lang="en-US" sz="2600" dirty="0"/>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198048" y="1595520"/>
            <a:ext cx="823208" cy="71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Users\Connor\Pictures\5 year warranty badg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21256" y="1557104"/>
            <a:ext cx="1115940" cy="74045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9F297899-A078-4BD8-AE8C-C76C32D121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0116" y="3139330"/>
            <a:ext cx="5019110" cy="2123150"/>
          </a:xfrm>
          <a:prstGeom prst="rect">
            <a:avLst/>
          </a:prstGeom>
        </p:spPr>
      </p:pic>
      <p:pic>
        <p:nvPicPr>
          <p:cNvPr id="4" name="Picture 3"/>
          <p:cNvPicPr>
            <a:picLocks noChangeAspect="1"/>
          </p:cNvPicPr>
          <p:nvPr/>
        </p:nvPicPr>
        <p:blipFill>
          <a:blip r:embed="rId5"/>
          <a:stretch>
            <a:fillRect/>
          </a:stretch>
        </p:blipFill>
        <p:spPr>
          <a:xfrm>
            <a:off x="10776789" y="5971882"/>
            <a:ext cx="1237595" cy="774259"/>
          </a:xfrm>
          <a:prstGeom prst="rect">
            <a:avLst/>
          </a:prstGeom>
        </p:spPr>
      </p:pic>
    </p:spTree>
    <p:extLst>
      <p:ext uri="{BB962C8B-B14F-4D97-AF65-F5344CB8AC3E}">
        <p14:creationId xmlns:p14="http://schemas.microsoft.com/office/powerpoint/2010/main" val="217597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13527" y="1490353"/>
            <a:ext cx="4949826" cy="3276425"/>
          </a:xfrm>
          <a:prstGeom prst="rect">
            <a:avLst/>
          </a:prstGeom>
        </p:spPr>
      </p:pic>
      <p:sp>
        <p:nvSpPr>
          <p:cNvPr id="2" name="Title 1"/>
          <p:cNvSpPr>
            <a:spLocks noGrp="1"/>
          </p:cNvSpPr>
          <p:nvPr>
            <p:ph type="title"/>
          </p:nvPr>
        </p:nvSpPr>
        <p:spPr/>
        <p:txBody>
          <a:bodyPr/>
          <a:lstStyle/>
          <a:p>
            <a:r>
              <a:rPr lang="en-US" dirty="0"/>
              <a:t>Roof Top Unit, Package, Heat Pump, </a:t>
            </a:r>
          </a:p>
        </p:txBody>
      </p:sp>
      <p:sp>
        <p:nvSpPr>
          <p:cNvPr id="3" name="Content Placeholder 2"/>
          <p:cNvSpPr>
            <a:spLocks noGrp="1"/>
          </p:cNvSpPr>
          <p:nvPr>
            <p:ph idx="1"/>
          </p:nvPr>
        </p:nvSpPr>
        <p:spPr>
          <a:xfrm>
            <a:off x="546810" y="2477631"/>
            <a:ext cx="5752335" cy="4514174"/>
          </a:xfrm>
        </p:spPr>
        <p:txBody>
          <a:bodyPr/>
          <a:lstStyle/>
          <a:p>
            <a:r>
              <a:rPr lang="en-US" sz="2400" dirty="0"/>
              <a:t>Typically direct expansion, AOs can be tied to heating or cooling requirement.</a:t>
            </a:r>
          </a:p>
          <a:p>
            <a:r>
              <a:rPr lang="en-US" sz="2400" dirty="0"/>
              <a:t>Multi stage options.</a:t>
            </a:r>
          </a:p>
          <a:p>
            <a:r>
              <a:rPr lang="en-US" sz="2400" dirty="0"/>
              <a:t>Load shedding, second stage disabling. Set point change.</a:t>
            </a:r>
          </a:p>
          <a:p>
            <a:r>
              <a:rPr lang="en-US" sz="2400" dirty="0"/>
              <a:t>Economizer control.</a:t>
            </a:r>
          </a:p>
          <a:p>
            <a:endParaRPr lang="en-US" dirty="0"/>
          </a:p>
          <a:p>
            <a:endParaRPr lang="en-US" dirty="0"/>
          </a:p>
        </p:txBody>
      </p:sp>
      <p:pic>
        <p:nvPicPr>
          <p:cNvPr id="5" name="Content Placeholder 4"/>
          <p:cNvPicPr>
            <a:picLocks noGrp="1" noChangeAspect="1"/>
          </p:cNvPicPr>
          <p:nvPr>
            <p:ph idx="13"/>
          </p:nvPr>
        </p:nvPicPr>
        <p:blipFill>
          <a:blip r:embed="rId3">
            <a:extLst>
              <a:ext uri="{28A0092B-C50C-407E-A947-70E740481C1C}">
                <a14:useLocalDpi xmlns:a14="http://schemas.microsoft.com/office/drawing/2010/main"/>
              </a:ext>
            </a:extLst>
          </a:blip>
          <a:stretch>
            <a:fillRect/>
          </a:stretch>
        </p:blipFill>
        <p:spPr>
          <a:xfrm>
            <a:off x="4503710" y="4533900"/>
            <a:ext cx="2219325" cy="205740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4550" y="4734718"/>
            <a:ext cx="3567113" cy="2101176"/>
          </a:xfrm>
          <a:prstGeom prst="rect">
            <a:avLst/>
          </a:prstGeom>
        </p:spPr>
      </p:pic>
    </p:spTree>
    <p:extLst>
      <p:ext uri="{BB962C8B-B14F-4D97-AF65-F5344CB8AC3E}">
        <p14:creationId xmlns:p14="http://schemas.microsoft.com/office/powerpoint/2010/main" val="10468769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Display Wall Sensor</a:t>
            </a:r>
            <a:endParaRPr lang="en-US" dirty="0">
              <a:solidFill>
                <a:srgbClr val="F5D720"/>
              </a:solidFill>
            </a:endParaRPr>
          </a:p>
        </p:txBody>
      </p:sp>
      <p:sp>
        <p:nvSpPr>
          <p:cNvPr id="3" name="Content Placeholder 2"/>
          <p:cNvSpPr>
            <a:spLocks noGrp="1"/>
          </p:cNvSpPr>
          <p:nvPr>
            <p:ph idx="1"/>
          </p:nvPr>
        </p:nvSpPr>
        <p:spPr/>
        <p:txBody>
          <a:bodyPr anchor="ctr">
            <a:normAutofit/>
          </a:bodyPr>
          <a:lstStyle/>
          <a:p>
            <a:pPr>
              <a:lnSpc>
                <a:spcPts val="2940"/>
              </a:lnSpc>
            </a:pPr>
            <a:r>
              <a:rPr lang="en-US" sz="2400" dirty="0"/>
              <a:t>WS-061 sensor for ASIC/1 controllers and ASIC/3-9520.</a:t>
            </a:r>
          </a:p>
          <a:p>
            <a:pPr>
              <a:lnSpc>
                <a:spcPts val="2940"/>
              </a:lnSpc>
            </a:pPr>
            <a:r>
              <a:rPr lang="en-US" sz="2400" dirty="0"/>
              <a:t>WS-MBS for ASIC/3 controllers via Modbus.</a:t>
            </a:r>
          </a:p>
          <a:p>
            <a:pPr>
              <a:lnSpc>
                <a:spcPts val="2940"/>
              </a:lnSpc>
            </a:pPr>
            <a:r>
              <a:rPr lang="en-US" sz="2400" dirty="0"/>
              <a:t>Backlit LCD display with user adjust and 11 mode icons</a:t>
            </a:r>
          </a:p>
          <a:p>
            <a:pPr>
              <a:lnSpc>
                <a:spcPts val="2940"/>
              </a:lnSpc>
            </a:pPr>
            <a:r>
              <a:rPr lang="en-US" sz="2400" dirty="0"/>
              <a:t>Push-buttons for mode and </a:t>
            </a:r>
            <a:r>
              <a:rPr lang="en-US" sz="2400" dirty="0" err="1"/>
              <a:t>setpoint</a:t>
            </a:r>
            <a:r>
              <a:rPr lang="en-US" sz="2400" dirty="0"/>
              <a:t> adjustments, afterhours overrides.</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91262" y="1855867"/>
            <a:ext cx="3249526" cy="4373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24054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45200" y="5205397"/>
            <a:ext cx="2688115" cy="1578006"/>
          </a:xfrm>
          <a:prstGeom prst="rect">
            <a:avLst/>
          </a:prstGeom>
        </p:spPr>
      </p:pic>
      <p:sp>
        <p:nvSpPr>
          <p:cNvPr id="2" name="Title 1"/>
          <p:cNvSpPr>
            <a:spLocks noGrp="1"/>
          </p:cNvSpPr>
          <p:nvPr>
            <p:ph type="title"/>
          </p:nvPr>
        </p:nvSpPr>
        <p:spPr/>
        <p:txBody>
          <a:bodyPr/>
          <a:lstStyle/>
          <a:p>
            <a:r>
              <a:rPr lang="en-US" dirty="0" err="1"/>
              <a:t>BACiQ</a:t>
            </a:r>
            <a:r>
              <a:rPr lang="en-US" dirty="0"/>
              <a:t> BACnet Thermostat</a:t>
            </a:r>
            <a:endParaRPr lang="en-US" dirty="0">
              <a:solidFill>
                <a:srgbClr val="F5D720"/>
              </a:solidFill>
            </a:endParaRPr>
          </a:p>
        </p:txBody>
      </p:sp>
      <p:sp>
        <p:nvSpPr>
          <p:cNvPr id="3" name="Content Placeholder 2"/>
          <p:cNvSpPr>
            <a:spLocks noGrp="1"/>
          </p:cNvSpPr>
          <p:nvPr>
            <p:ph idx="1"/>
          </p:nvPr>
        </p:nvSpPr>
        <p:spPr>
          <a:xfrm>
            <a:off x="610310" y="1662789"/>
            <a:ext cx="6330240" cy="4514174"/>
          </a:xfrm>
        </p:spPr>
        <p:txBody>
          <a:bodyPr anchor="ctr">
            <a:noAutofit/>
          </a:bodyPr>
          <a:lstStyle/>
          <a:p>
            <a:pPr>
              <a:lnSpc>
                <a:spcPts val="2940"/>
              </a:lnSpc>
            </a:pPr>
            <a:r>
              <a:rPr lang="en-US" sz="2400" dirty="0"/>
              <a:t>BACnet MS/TP </a:t>
            </a:r>
            <a:r>
              <a:rPr lang="en-US" sz="2400" dirty="0" smtClean="0"/>
              <a:t>networkable, Wi-Fi   </a:t>
            </a:r>
            <a:endParaRPr lang="en-US" sz="2400" dirty="0"/>
          </a:p>
          <a:p>
            <a:pPr lvl="1">
              <a:lnSpc>
                <a:spcPts val="2940"/>
              </a:lnSpc>
            </a:pPr>
            <a:r>
              <a:rPr lang="en-US" dirty="0"/>
              <a:t>Fan Coil, Packaged AC and Heat Pumps</a:t>
            </a:r>
          </a:p>
          <a:p>
            <a:pPr>
              <a:lnSpc>
                <a:spcPts val="2940"/>
              </a:lnSpc>
            </a:pPr>
            <a:r>
              <a:rPr lang="en-US" sz="2400" dirty="0"/>
              <a:t>Up to 2 cooling and 2 heating stages with up to 3 fan speeds (-FC, -AC) </a:t>
            </a:r>
          </a:p>
          <a:p>
            <a:pPr>
              <a:lnSpc>
                <a:spcPts val="2940"/>
              </a:lnSpc>
            </a:pPr>
            <a:r>
              <a:rPr lang="en-US" sz="2400" dirty="0"/>
              <a:t>Up to 2 compressors, 3 fan speeds, reversing valve, aux heat (-HP) </a:t>
            </a:r>
          </a:p>
          <a:p>
            <a:pPr>
              <a:lnSpc>
                <a:spcPts val="2940"/>
              </a:lnSpc>
            </a:pPr>
            <a:r>
              <a:rPr lang="en-US" sz="2400" dirty="0"/>
              <a:t>Supports optional remote sensor</a:t>
            </a:r>
          </a:p>
          <a:p>
            <a:pPr>
              <a:lnSpc>
                <a:spcPts val="2940"/>
              </a:lnSpc>
            </a:pPr>
            <a:r>
              <a:rPr lang="en-US" sz="2400" dirty="0"/>
              <a:t>1 extra Analog and 2 extra Digital inputs</a:t>
            </a:r>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198048" y="1595520"/>
            <a:ext cx="823208" cy="71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43248" y="1443831"/>
            <a:ext cx="3412052" cy="4150745"/>
          </a:xfrm>
          <a:prstGeom prst="rect">
            <a:avLst/>
          </a:prstGeom>
        </p:spPr>
      </p:pic>
      <p:pic>
        <p:nvPicPr>
          <p:cNvPr id="10" name="Picture 9"/>
          <p:cNvPicPr>
            <a:picLocks noChangeArrowheads="1"/>
          </p:cNvPicPr>
          <p:nvPr/>
        </p:nvPicPr>
        <p:blipFill>
          <a:blip r:embed="rId6" cstate="screen">
            <a:extLst>
              <a:ext uri="{BEBA8EAE-BF5A-486C-A8C5-ECC9F3942E4B}">
                <a14:imgProps xmlns:a14="http://schemas.microsoft.com/office/drawing/2010/main">
                  <a14:imgLayer r:embed="rId7">
                    <a14:imgEffect>
                      <a14:backgroundRemoval t="0" b="100000" l="0" r="100000">
                        <a14:foregroundMark x1="15385" y1="65066" x2="11077" y2="87773"/>
                        <a14:foregroundMark x1="84000" y1="68559" x2="86769" y2="87773"/>
                        <a14:foregroundMark x1="44923" y1="34934" x2="50154" y2="36681"/>
                        <a14:foregroundMark x1="49231" y1="41921" x2="49231" y2="57642"/>
                        <a14:foregroundMark x1="55692" y1="65502" x2="55692" y2="68122"/>
                        <a14:foregroundMark x1="51692" y1="66376" x2="52000" y2="68996"/>
                        <a14:foregroundMark x1="44923" y1="65502" x2="44923" y2="68996"/>
                        <a14:foregroundMark x1="38154" y1="66812" x2="40923" y2="68996"/>
                        <a14:foregroundMark x1="80923" y1="82096" x2="78769" y2="83843"/>
                        <a14:backgroundMark x1="49846" y1="97817" x2="49846" y2="97817"/>
                      </a14:backgroundRemoval>
                    </a14:imgEffect>
                  </a14:imgLayer>
                </a14:imgProps>
              </a:ext>
              <a:ext uri="{28A0092B-C50C-407E-A947-70E740481C1C}">
                <a14:useLocalDpi xmlns:a14="http://schemas.microsoft.com/office/drawing/2010/main"/>
              </a:ext>
            </a:extLst>
          </a:blip>
          <a:srcRect/>
          <a:stretch>
            <a:fillRect/>
          </a:stretch>
        </p:blipFill>
        <p:spPr bwMode="auto">
          <a:xfrm>
            <a:off x="11053645" y="1565808"/>
            <a:ext cx="1051162" cy="740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14281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Scalable HMI Options</a:t>
            </a:r>
          </a:p>
        </p:txBody>
      </p:sp>
      <p:sp>
        <p:nvSpPr>
          <p:cNvPr id="3" name="Content Placeholder 2"/>
          <p:cNvSpPr>
            <a:spLocks noGrp="1"/>
          </p:cNvSpPr>
          <p:nvPr>
            <p:ph idx="1"/>
          </p:nvPr>
        </p:nvSpPr>
        <p:spPr/>
        <p:txBody>
          <a:bodyPr anchor="ctr">
            <a:normAutofit/>
          </a:bodyPr>
          <a:lstStyle/>
          <a:p>
            <a:pPr>
              <a:lnSpc>
                <a:spcPts val="2940"/>
              </a:lnSpc>
            </a:pPr>
            <a:r>
              <a:rPr lang="en-US" sz="2400" dirty="0"/>
              <a:t>Touchscreen Panel Mounted HMIs</a:t>
            </a:r>
          </a:p>
          <a:p>
            <a:pPr>
              <a:lnSpc>
                <a:spcPts val="2940"/>
              </a:lnSpc>
            </a:pPr>
            <a:r>
              <a:rPr lang="en-US" sz="2400" dirty="0"/>
              <a:t>Display sizes from 4.3” to 12.1”</a:t>
            </a:r>
          </a:p>
          <a:p>
            <a:pPr>
              <a:lnSpc>
                <a:spcPts val="2940"/>
              </a:lnSpc>
            </a:pPr>
            <a:r>
              <a:rPr lang="en-US" sz="2400" dirty="0"/>
              <a:t>Utilize common file types as background images such as .bmp, .jpg and .gif</a:t>
            </a:r>
          </a:p>
        </p:txBody>
      </p:sp>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5641" y="1662789"/>
            <a:ext cx="2775789" cy="228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52692" y="3084394"/>
            <a:ext cx="4209719" cy="3197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09807" y="4135272"/>
            <a:ext cx="2377544" cy="2722728"/>
          </a:xfrm>
          <a:prstGeom prst="rect">
            <a:avLst/>
          </a:prstGeom>
        </p:spPr>
      </p:pic>
    </p:spTree>
    <p:extLst>
      <p:ext uri="{BB962C8B-B14F-4D97-AF65-F5344CB8AC3E}">
        <p14:creationId xmlns:p14="http://schemas.microsoft.com/office/powerpoint/2010/main" val="14633596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Software and Front-Ends</a:t>
            </a:r>
          </a:p>
        </p:txBody>
      </p:sp>
      <p:sp>
        <p:nvSpPr>
          <p:cNvPr id="3" name="Subtitle 2"/>
          <p:cNvSpPr>
            <a:spLocks noGrp="1"/>
          </p:cNvSpPr>
          <p:nvPr>
            <p:ph type="subTitle" idx="1"/>
          </p:nvPr>
        </p:nvSpPr>
        <p:spPr/>
        <p:txBody>
          <a:bodyPr/>
          <a:lstStyle/>
          <a:p>
            <a:r>
              <a:rPr lang="en-US" dirty="0"/>
              <a:t>Flexible, Customizable Graphical User Interfaces and Robust Configuration Software</a:t>
            </a:r>
          </a:p>
        </p:txBody>
      </p:sp>
      <p:sp>
        <p:nvSpPr>
          <p:cNvPr id="11" name="Rounded Rectangle 10"/>
          <p:cNvSpPr/>
          <p:nvPr/>
        </p:nvSpPr>
        <p:spPr>
          <a:xfrm>
            <a:off x="463989" y="3138263"/>
            <a:ext cx="5870710" cy="2907910"/>
          </a:xfrm>
          <a:prstGeom prst="roundRect">
            <a:avLst>
              <a:gd name="adj" fmla="val 6822"/>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ts val="2940"/>
              </a:lnSpc>
              <a:buClr>
                <a:srgbClr val="F5D720"/>
              </a:buClr>
              <a:buFont typeface="Arial" charset="0"/>
              <a:buChar char="•"/>
            </a:pPr>
            <a:r>
              <a:rPr lang="en-US" dirty="0"/>
              <a:t>Create custom user interfaces</a:t>
            </a:r>
          </a:p>
          <a:p>
            <a:pPr marL="285750" indent="-285750">
              <a:lnSpc>
                <a:spcPts val="2940"/>
              </a:lnSpc>
              <a:buClr>
                <a:srgbClr val="F5D720"/>
              </a:buClr>
              <a:buFont typeface="Arial" charset="0"/>
              <a:buChar char="•"/>
            </a:pPr>
            <a:r>
              <a:rPr lang="en-US" dirty="0"/>
              <a:t>Automated event notifications </a:t>
            </a:r>
          </a:p>
          <a:p>
            <a:pPr marL="285750" indent="-285750">
              <a:lnSpc>
                <a:spcPts val="2940"/>
              </a:lnSpc>
              <a:buClr>
                <a:srgbClr val="F5D720"/>
              </a:buClr>
              <a:buFont typeface="Arial" charset="0"/>
              <a:buChar char="•"/>
            </a:pPr>
            <a:r>
              <a:rPr lang="en-US" dirty="0"/>
              <a:t>Intuitive graphical configuration</a:t>
            </a:r>
          </a:p>
          <a:p>
            <a:pPr marL="285750" indent="-285750">
              <a:lnSpc>
                <a:spcPts val="2940"/>
              </a:lnSpc>
              <a:buClr>
                <a:srgbClr val="F5D720"/>
              </a:buClr>
              <a:buFont typeface="Arial" charset="0"/>
              <a:buChar char="•"/>
            </a:pPr>
            <a:r>
              <a:rPr lang="en-US" dirty="0" err="1"/>
              <a:t>IntelliFront</a:t>
            </a:r>
            <a:r>
              <a:rPr lang="en-US" dirty="0"/>
              <a:t> Rest based with haystack data tagging </a:t>
            </a:r>
          </a:p>
          <a:p>
            <a:pPr marL="285750" indent="-285750">
              <a:lnSpc>
                <a:spcPts val="2940"/>
              </a:lnSpc>
              <a:buClr>
                <a:srgbClr val="F5D720"/>
              </a:buClr>
              <a:buFont typeface="Arial" charset="0"/>
              <a:buChar char="•"/>
            </a:pPr>
            <a:r>
              <a:rPr lang="en-US" dirty="0"/>
              <a:t>Niagara Web Supervisor and Workbench software</a:t>
            </a:r>
          </a:p>
        </p:txBody>
      </p:sp>
      <p:pic>
        <p:nvPicPr>
          <p:cNvPr id="15" name="Picture 14" descr="weblink_home_blu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a:xfrm>
            <a:off x="6838360" y="1198517"/>
            <a:ext cx="2094764" cy="1534135"/>
          </a:xfrm>
          <a:prstGeom prst="rect">
            <a:avLst/>
          </a:prstGeom>
        </p:spPr>
      </p:pic>
      <p:pic>
        <p:nvPicPr>
          <p:cNvPr id="18" name="Picture 30" descr="Visual_Expert_Bi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38360" y="3775587"/>
            <a:ext cx="2167988" cy="1975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web_superviso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28434" y="3775586"/>
            <a:ext cx="2366165" cy="19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308770" y="1013065"/>
            <a:ext cx="2407891" cy="223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38360" y="1001099"/>
            <a:ext cx="2094764" cy="2249659"/>
          </a:xfrm>
          <a:prstGeom prst="rect">
            <a:avLst/>
          </a:prstGeom>
        </p:spPr>
      </p:pic>
    </p:spTree>
    <p:extLst>
      <p:ext uri="{BB962C8B-B14F-4D97-AF65-F5344CB8AC3E}">
        <p14:creationId xmlns:p14="http://schemas.microsoft.com/office/powerpoint/2010/main" val="15932675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Expert</a:t>
            </a:r>
            <a:endParaRPr lang="en-US" dirty="0">
              <a:solidFill>
                <a:srgbClr val="F5D720"/>
              </a:solidFill>
            </a:endParaRPr>
          </a:p>
        </p:txBody>
      </p:sp>
      <p:sp>
        <p:nvSpPr>
          <p:cNvPr id="3" name="Content Placeholder 2"/>
          <p:cNvSpPr>
            <a:spLocks noGrp="1"/>
          </p:cNvSpPr>
          <p:nvPr>
            <p:ph idx="1"/>
          </p:nvPr>
        </p:nvSpPr>
        <p:spPr>
          <a:xfrm>
            <a:off x="610311" y="1662789"/>
            <a:ext cx="5151511" cy="4514174"/>
          </a:xfrm>
        </p:spPr>
        <p:txBody>
          <a:bodyPr anchor="t">
            <a:normAutofit/>
          </a:bodyPr>
          <a:lstStyle/>
          <a:p>
            <a:pPr marL="0" indent="0">
              <a:lnSpc>
                <a:spcPts val="2940"/>
              </a:lnSpc>
              <a:buNone/>
            </a:pPr>
            <a:r>
              <a:rPr lang="en-US" sz="2200" b="1" dirty="0">
                <a:solidFill>
                  <a:srgbClr val="0E51A5"/>
                </a:solidFill>
              </a:rPr>
              <a:t>Configuration Software</a:t>
            </a:r>
          </a:p>
          <a:p>
            <a:pPr>
              <a:lnSpc>
                <a:spcPts val="2940"/>
              </a:lnSpc>
            </a:pPr>
            <a:r>
              <a:rPr lang="en-US" sz="2400" dirty="0"/>
              <a:t>Graphical, drag &amp; drop</a:t>
            </a:r>
          </a:p>
          <a:p>
            <a:pPr>
              <a:lnSpc>
                <a:spcPts val="2940"/>
              </a:lnSpc>
            </a:pPr>
            <a:r>
              <a:rPr lang="en-US" sz="2400" dirty="0"/>
              <a:t>No line programming</a:t>
            </a:r>
          </a:p>
          <a:p>
            <a:pPr>
              <a:lnSpc>
                <a:spcPts val="2940"/>
              </a:lnSpc>
            </a:pPr>
            <a:r>
              <a:rPr lang="en-US" sz="2400" dirty="0"/>
              <a:t>Real-time display</a:t>
            </a:r>
          </a:p>
          <a:p>
            <a:pPr>
              <a:lnSpc>
                <a:spcPts val="2940"/>
              </a:lnSpc>
            </a:pPr>
            <a:r>
              <a:rPr lang="en-US" sz="2400" dirty="0"/>
              <a:t>Used to configure </a:t>
            </a:r>
            <a:r>
              <a:rPr lang="en-US" sz="2400" b="1" dirty="0">
                <a:solidFill>
                  <a:srgbClr val="0E51A5"/>
                </a:solidFill>
              </a:rPr>
              <a:t>current</a:t>
            </a:r>
            <a:r>
              <a:rPr lang="en-US" sz="2400" dirty="0"/>
              <a:t> and </a:t>
            </a:r>
            <a:r>
              <a:rPr lang="en-US" sz="2400" b="1" dirty="0">
                <a:solidFill>
                  <a:srgbClr val="0E51A5"/>
                </a:solidFill>
              </a:rPr>
              <a:t>legacy</a:t>
            </a:r>
            <a:r>
              <a:rPr lang="en-US" sz="2400" dirty="0"/>
              <a:t> ASI controllers</a:t>
            </a:r>
          </a:p>
          <a:p>
            <a:pPr>
              <a:lnSpc>
                <a:spcPts val="2940"/>
              </a:lnSpc>
            </a:pPr>
            <a:r>
              <a:rPr lang="en-US" sz="2400" dirty="0"/>
              <a:t>Export / import sequences between controllers</a:t>
            </a:r>
          </a:p>
        </p:txBody>
      </p:sp>
      <p:pic>
        <p:nvPicPr>
          <p:cNvPr id="5" name="Picture 30" descr="Visual_Expert_Bi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9798" y="1408965"/>
            <a:ext cx="5969011" cy="451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10816117" y="5975901"/>
            <a:ext cx="1237595" cy="774259"/>
          </a:xfrm>
          <a:prstGeom prst="rect">
            <a:avLst/>
          </a:prstGeom>
        </p:spPr>
      </p:pic>
    </p:spTree>
    <p:extLst>
      <p:ext uri="{BB962C8B-B14F-4D97-AF65-F5344CB8AC3E}">
        <p14:creationId xmlns:p14="http://schemas.microsoft.com/office/powerpoint/2010/main" val="4289353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 IntelliFront, </a:t>
            </a:r>
            <a:r>
              <a:rPr lang="en-US" dirty="0" smtClean="0"/>
              <a:t>Modern UI </a:t>
            </a:r>
            <a:endParaRPr lang="en-US" dirty="0"/>
          </a:p>
        </p:txBody>
      </p:sp>
      <p:sp>
        <p:nvSpPr>
          <p:cNvPr id="3" name="Content Placeholder 2"/>
          <p:cNvSpPr>
            <a:spLocks noGrp="1"/>
          </p:cNvSpPr>
          <p:nvPr>
            <p:ph idx="1"/>
          </p:nvPr>
        </p:nvSpPr>
        <p:spPr>
          <a:xfrm>
            <a:off x="521822" y="1662789"/>
            <a:ext cx="5898645" cy="4514174"/>
          </a:xfrm>
        </p:spPr>
        <p:txBody>
          <a:bodyPr/>
          <a:lstStyle/>
          <a:p>
            <a:r>
              <a:rPr lang="en-US" sz="2400" dirty="0"/>
              <a:t>HTML 5 interface works across all devices - Phone, tablet &amp; desktop</a:t>
            </a:r>
          </a:p>
          <a:p>
            <a:r>
              <a:rPr lang="en-US" sz="2400" dirty="0"/>
              <a:t>Open REST-based platform for URL connectivity</a:t>
            </a:r>
          </a:p>
          <a:p>
            <a:r>
              <a:rPr lang="en-US" sz="2400" dirty="0"/>
              <a:t>Utilizes smart Haystack data tagging</a:t>
            </a:r>
          </a:p>
          <a:p>
            <a:r>
              <a:rPr lang="en-US" sz="2400" dirty="0"/>
              <a:t>Graphics are automatically generated for navigation, point summaries and links to histories</a:t>
            </a:r>
          </a:p>
          <a:p>
            <a:r>
              <a:rPr lang="en-US" sz="2400" dirty="0"/>
              <a:t>Supports BACnet &amp; ASI Legacy protocols</a:t>
            </a:r>
          </a:p>
          <a:p>
            <a:endParaRPr lang="en-US" sz="24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3865" y="5990214"/>
            <a:ext cx="2960356" cy="639675"/>
          </a:xfrm>
          <a:prstGeom prst="rect">
            <a:avLst/>
          </a:prstGeom>
        </p:spPr>
      </p:pic>
      <p:pic>
        <p:nvPicPr>
          <p:cNvPr id="11" name="Content Placeholder 10">
            <a:extLst>
              <a:ext uri="{FF2B5EF4-FFF2-40B4-BE49-F238E27FC236}">
                <a16:creationId xmlns:a16="http://schemas.microsoft.com/office/drawing/2014/main" xmlns="" id="{7E72A282-E408-4D86-BFB8-0D49FE4C80C9}"/>
              </a:ext>
            </a:extLst>
          </p:cNvPr>
          <p:cNvPicPr>
            <a:picLocks noGrp="1" noChangeAspect="1"/>
          </p:cNvPicPr>
          <p:nvPr>
            <p:ph idx="13"/>
          </p:nvPr>
        </p:nvPicPr>
        <p:blipFill>
          <a:blip r:embed="rId4" cstate="screen">
            <a:extLst>
              <a:ext uri="{28A0092B-C50C-407E-A947-70E740481C1C}">
                <a14:useLocalDpi xmlns:a14="http://schemas.microsoft.com/office/drawing/2010/main"/>
              </a:ext>
            </a:extLst>
          </a:blip>
          <a:stretch>
            <a:fillRect/>
          </a:stretch>
        </p:blipFill>
        <p:spPr>
          <a:xfrm>
            <a:off x="6998534" y="1662113"/>
            <a:ext cx="4202032" cy="4514850"/>
          </a:xfrm>
        </p:spPr>
      </p:pic>
      <p:pic>
        <p:nvPicPr>
          <p:cNvPr id="6" name="Picture 5"/>
          <p:cNvPicPr>
            <a:picLocks noChangeAspect="1"/>
          </p:cNvPicPr>
          <p:nvPr/>
        </p:nvPicPr>
        <p:blipFill>
          <a:blip r:embed="rId5"/>
          <a:stretch>
            <a:fillRect/>
          </a:stretch>
        </p:blipFill>
        <p:spPr>
          <a:xfrm>
            <a:off x="10816118" y="5990214"/>
            <a:ext cx="1237595" cy="774259"/>
          </a:xfrm>
          <a:prstGeom prst="rect">
            <a:avLst/>
          </a:prstGeom>
        </p:spPr>
      </p:pic>
    </p:spTree>
    <p:extLst>
      <p:ext uri="{BB962C8B-B14F-4D97-AF65-F5344CB8AC3E}">
        <p14:creationId xmlns:p14="http://schemas.microsoft.com/office/powerpoint/2010/main" val="36889787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 </a:t>
            </a:r>
            <a:r>
              <a:rPr lang="en-US" dirty="0" err="1"/>
              <a:t>IntelliFront</a:t>
            </a:r>
            <a:r>
              <a:rPr lang="en-US" dirty="0"/>
              <a:t> </a:t>
            </a:r>
          </a:p>
        </p:txBody>
      </p:sp>
      <p:sp>
        <p:nvSpPr>
          <p:cNvPr id="3" name="Content Placeholder 2"/>
          <p:cNvSpPr>
            <a:spLocks noGrp="1"/>
          </p:cNvSpPr>
          <p:nvPr>
            <p:ph idx="1"/>
          </p:nvPr>
        </p:nvSpPr>
        <p:spPr>
          <a:xfrm>
            <a:off x="610310" y="1949449"/>
            <a:ext cx="6461050" cy="4227513"/>
          </a:xfrm>
        </p:spPr>
        <p:txBody>
          <a:bodyPr/>
          <a:lstStyle/>
          <a:p>
            <a:r>
              <a:rPr lang="en-US" sz="2400" dirty="0"/>
              <a:t>Builds graphics without any laborious setup, all combined with links through smart bubbles that can be quickly created with the best tools in the industry.</a:t>
            </a:r>
          </a:p>
          <a:p>
            <a:endParaRPr lang="en-US" dirty="0"/>
          </a:p>
        </p:txBody>
      </p:sp>
      <p:pic>
        <p:nvPicPr>
          <p:cNvPr id="5" name="Content Placeholder 4"/>
          <p:cNvPicPr>
            <a:picLocks noGrp="1" noChangeAspect="1"/>
          </p:cNvPicPr>
          <p:nvPr>
            <p:ph idx="13"/>
          </p:nvPr>
        </p:nvPicPr>
        <p:blipFill>
          <a:blip r:embed="rId3" cstate="screen">
            <a:extLst>
              <a:ext uri="{28A0092B-C50C-407E-A947-70E740481C1C}">
                <a14:useLocalDpi xmlns:a14="http://schemas.microsoft.com/office/drawing/2010/main"/>
              </a:ext>
            </a:extLst>
          </a:blip>
          <a:stretch>
            <a:fillRect/>
          </a:stretch>
        </p:blipFill>
        <p:spPr>
          <a:xfrm>
            <a:off x="4110453" y="3225250"/>
            <a:ext cx="5483282" cy="401312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8400" y="1093503"/>
            <a:ext cx="4450080" cy="3560064"/>
          </a:xfrm>
          <a:prstGeom prst="rect">
            <a:avLst/>
          </a:prstGeom>
        </p:spPr>
      </p:pic>
      <p:pic>
        <p:nvPicPr>
          <p:cNvPr id="8" name="Picture 7"/>
          <p:cNvPicPr>
            <a:picLocks noChangeAspect="1"/>
          </p:cNvPicPr>
          <p:nvPr/>
        </p:nvPicPr>
        <p:blipFill>
          <a:blip r:embed="rId5"/>
          <a:stretch>
            <a:fillRect/>
          </a:stretch>
        </p:blipFill>
        <p:spPr>
          <a:xfrm>
            <a:off x="1512958" y="3649175"/>
            <a:ext cx="1700931" cy="2816596"/>
          </a:xfrm>
          <a:prstGeom prst="rect">
            <a:avLst/>
          </a:prstGeom>
        </p:spPr>
      </p:pic>
      <p:pic>
        <p:nvPicPr>
          <p:cNvPr id="9" name="Picture 8"/>
          <p:cNvPicPr>
            <a:picLocks noChangeAspect="1"/>
          </p:cNvPicPr>
          <p:nvPr/>
        </p:nvPicPr>
        <p:blipFill>
          <a:blip r:embed="rId6"/>
          <a:stretch>
            <a:fillRect/>
          </a:stretch>
        </p:blipFill>
        <p:spPr>
          <a:xfrm>
            <a:off x="2900105" y="5780586"/>
            <a:ext cx="1524132" cy="646232"/>
          </a:xfrm>
          <a:prstGeom prst="rect">
            <a:avLst/>
          </a:prstGeom>
        </p:spPr>
      </p:pic>
      <p:pic>
        <p:nvPicPr>
          <p:cNvPr id="4" name="Picture 3"/>
          <p:cNvPicPr>
            <a:picLocks noChangeAspect="1"/>
          </p:cNvPicPr>
          <p:nvPr/>
        </p:nvPicPr>
        <p:blipFill>
          <a:blip r:embed="rId7"/>
          <a:stretch>
            <a:fillRect/>
          </a:stretch>
        </p:blipFill>
        <p:spPr>
          <a:xfrm>
            <a:off x="10816119" y="5985689"/>
            <a:ext cx="1237595" cy="774259"/>
          </a:xfrm>
          <a:prstGeom prst="rect">
            <a:avLst/>
          </a:prstGeom>
        </p:spPr>
      </p:pic>
    </p:spTree>
    <p:extLst>
      <p:ext uri="{BB962C8B-B14F-4D97-AF65-F5344CB8AC3E}">
        <p14:creationId xmlns:p14="http://schemas.microsoft.com/office/powerpoint/2010/main" val="41628681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weblink_home_blu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a:xfrm>
            <a:off x="6456774" y="1891389"/>
            <a:ext cx="4634305" cy="3394010"/>
          </a:xfrm>
          <a:prstGeom prst="rect">
            <a:avLst/>
          </a:prstGeom>
        </p:spPr>
      </p:pic>
      <p:sp>
        <p:nvSpPr>
          <p:cNvPr id="2" name="Title 1"/>
          <p:cNvSpPr>
            <a:spLocks noGrp="1"/>
          </p:cNvSpPr>
          <p:nvPr>
            <p:ph type="title"/>
          </p:nvPr>
        </p:nvSpPr>
        <p:spPr/>
        <p:txBody>
          <a:bodyPr/>
          <a:lstStyle/>
          <a:p>
            <a:r>
              <a:rPr lang="en-US" dirty="0"/>
              <a:t>ASI WebLink, </a:t>
            </a:r>
            <a:endParaRPr lang="en-US" dirty="0">
              <a:solidFill>
                <a:srgbClr val="F5D720"/>
              </a:solidFill>
            </a:endParaRPr>
          </a:p>
        </p:txBody>
      </p:sp>
      <p:sp>
        <p:nvSpPr>
          <p:cNvPr id="3" name="Content Placeholder 2"/>
          <p:cNvSpPr>
            <a:spLocks noGrp="1"/>
          </p:cNvSpPr>
          <p:nvPr>
            <p:ph idx="1"/>
          </p:nvPr>
        </p:nvSpPr>
        <p:spPr/>
        <p:txBody>
          <a:bodyPr anchor="ctr">
            <a:normAutofit/>
          </a:bodyPr>
          <a:lstStyle/>
          <a:p>
            <a:pPr>
              <a:lnSpc>
                <a:spcPts val="2940"/>
              </a:lnSpc>
            </a:pPr>
            <a:r>
              <a:rPr lang="en-US" sz="2400" dirty="0"/>
              <a:t>Continued to be supported.</a:t>
            </a:r>
          </a:p>
          <a:p>
            <a:pPr>
              <a:lnSpc>
                <a:spcPts val="2940"/>
              </a:lnSpc>
            </a:pPr>
            <a:r>
              <a:rPr lang="en-US" sz="2400" dirty="0"/>
              <a:t>Software to create web-enabled user interfaces</a:t>
            </a:r>
          </a:p>
          <a:p>
            <a:pPr>
              <a:lnSpc>
                <a:spcPts val="2940"/>
              </a:lnSpc>
            </a:pPr>
            <a:r>
              <a:rPr lang="en-US" sz="2400" dirty="0"/>
              <a:t>Manage individual, regional and national network buildings</a:t>
            </a:r>
          </a:p>
          <a:p>
            <a:pPr>
              <a:lnSpc>
                <a:spcPts val="2940"/>
              </a:lnSpc>
            </a:pPr>
            <a:r>
              <a:rPr lang="en-US" sz="2400" dirty="0"/>
              <a:t>Customizable screen graphics, audio, video</a:t>
            </a:r>
          </a:p>
          <a:p>
            <a:pPr>
              <a:lnSpc>
                <a:spcPts val="2940"/>
              </a:lnSpc>
            </a:pPr>
            <a:r>
              <a:rPr lang="en-US" sz="2400" dirty="0"/>
              <a:t>OPC for interoperability</a:t>
            </a:r>
          </a:p>
          <a:p>
            <a:pPr>
              <a:lnSpc>
                <a:spcPts val="2940"/>
              </a:lnSpc>
            </a:pPr>
            <a:endParaRPr lang="en-US" sz="2200" dirty="0"/>
          </a:p>
        </p:txBody>
      </p:sp>
      <p:pic>
        <p:nvPicPr>
          <p:cNvPr id="5" name="Picture 4" descr="weblink_login"/>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531599" y="4017963"/>
            <a:ext cx="33718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42132" y="5557603"/>
            <a:ext cx="612872" cy="612874"/>
          </a:xfrm>
          <a:prstGeom prst="rect">
            <a:avLst/>
          </a:prstGeom>
        </p:spPr>
      </p:pic>
      <p:sp>
        <p:nvSpPr>
          <p:cNvPr id="8" name="TextBox 7"/>
          <p:cNvSpPr txBox="1"/>
          <p:nvPr/>
        </p:nvSpPr>
        <p:spPr>
          <a:xfrm>
            <a:off x="3404204" y="5648597"/>
            <a:ext cx="4472698" cy="430887"/>
          </a:xfrm>
          <a:prstGeom prst="rect">
            <a:avLst/>
          </a:prstGeom>
          <a:noFill/>
        </p:spPr>
        <p:txBody>
          <a:bodyPr wrap="square" rtlCol="0">
            <a:spAutoFit/>
          </a:bodyPr>
          <a:lstStyle/>
          <a:p>
            <a:r>
              <a:rPr lang="en-US" sz="2200" b="1" i="1" dirty="0">
                <a:solidFill>
                  <a:srgbClr val="0E51A5"/>
                </a:solidFill>
                <a:latin typeface="Lato" charset="0"/>
                <a:ea typeface="Lato" charset="0"/>
                <a:cs typeface="Lato" charset="0"/>
              </a:rPr>
              <a:t>Optionally supports SSL/HTTPS</a:t>
            </a:r>
          </a:p>
        </p:txBody>
      </p:sp>
    </p:spTree>
    <p:extLst>
      <p:ext uri="{BB962C8B-B14F-4D97-AF65-F5344CB8AC3E}">
        <p14:creationId xmlns:p14="http://schemas.microsoft.com/office/powerpoint/2010/main" val="180885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ASI Controls – An Industry Innovator </a:t>
            </a:r>
            <a:r>
              <a:rPr lang="en-US" dirty="0">
                <a:solidFill>
                  <a:srgbClr val="F5D720"/>
                </a:solidFill>
              </a:rPr>
              <a:t>Since 1986</a:t>
            </a:r>
            <a:endParaRPr lang="en-US" dirty="0"/>
          </a:p>
        </p:txBody>
      </p:sp>
      <p:grpSp>
        <p:nvGrpSpPr>
          <p:cNvPr id="7" name="Group 6"/>
          <p:cNvGrpSpPr/>
          <p:nvPr/>
        </p:nvGrpSpPr>
        <p:grpSpPr>
          <a:xfrm>
            <a:off x="774229" y="2006932"/>
            <a:ext cx="10376700" cy="628876"/>
            <a:chOff x="821730" y="3705101"/>
            <a:chExt cx="10376700" cy="628876"/>
          </a:xfrm>
        </p:grpSpPr>
        <p:sp>
          <p:nvSpPr>
            <p:cNvPr id="8" name="Rectangle 7"/>
            <p:cNvSpPr/>
            <p:nvPr/>
          </p:nvSpPr>
          <p:spPr>
            <a:xfrm>
              <a:off x="1450605" y="3705101"/>
              <a:ext cx="9747825" cy="628876"/>
            </a:xfrm>
            <a:prstGeom prst="rect">
              <a:avLst/>
            </a:prstGeom>
            <a:solidFill>
              <a:schemeClr val="bg1"/>
            </a:solidFill>
            <a:ln>
              <a:solidFill>
                <a:srgbClr val="0E51A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183A69"/>
                  </a:solidFill>
                  <a:latin typeface="Lato Heavy" charset="0"/>
                  <a:ea typeface="Lato Heavy" charset="0"/>
                  <a:cs typeface="Lato Heavy" charset="0"/>
                </a:rPr>
                <a:t>The most rugged and reliable controls in the industry. </a:t>
              </a:r>
            </a:p>
          </p:txBody>
        </p:sp>
        <p:sp>
          <p:nvSpPr>
            <p:cNvPr id="9" name="Rectangle 8"/>
            <p:cNvSpPr/>
            <p:nvPr/>
          </p:nvSpPr>
          <p:spPr>
            <a:xfrm>
              <a:off x="821730" y="3705101"/>
              <a:ext cx="628876" cy="628876"/>
            </a:xfrm>
            <a:prstGeom prst="rect">
              <a:avLst/>
            </a:prstGeom>
            <a:solidFill>
              <a:srgbClr val="F5D720"/>
            </a:solidFill>
            <a:ln>
              <a:solidFill>
                <a:srgbClr val="0E51A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1" dirty="0">
                <a:solidFill>
                  <a:srgbClr val="0E51A5"/>
                </a:solidFill>
                <a:latin typeface="Lato Black" charset="0"/>
                <a:ea typeface="Lato Black" charset="0"/>
                <a:cs typeface="Lato Black" charset="0"/>
              </a:endParaRPr>
            </a:p>
          </p:txBody>
        </p:sp>
      </p:grpSp>
      <p:grpSp>
        <p:nvGrpSpPr>
          <p:cNvPr id="10" name="Group 9"/>
          <p:cNvGrpSpPr/>
          <p:nvPr/>
        </p:nvGrpSpPr>
        <p:grpSpPr>
          <a:xfrm>
            <a:off x="774229" y="3319155"/>
            <a:ext cx="10376700" cy="628876"/>
            <a:chOff x="821730" y="3705101"/>
            <a:chExt cx="10376700" cy="628876"/>
          </a:xfrm>
        </p:grpSpPr>
        <p:sp>
          <p:nvSpPr>
            <p:cNvPr id="11" name="Rectangle 10"/>
            <p:cNvSpPr/>
            <p:nvPr/>
          </p:nvSpPr>
          <p:spPr>
            <a:xfrm>
              <a:off x="1450605" y="3705101"/>
              <a:ext cx="9747825" cy="628876"/>
            </a:xfrm>
            <a:prstGeom prst="rect">
              <a:avLst/>
            </a:prstGeom>
            <a:solidFill>
              <a:schemeClr val="bg1"/>
            </a:solidFill>
            <a:ln>
              <a:solidFill>
                <a:srgbClr val="0E51A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183A69"/>
                  </a:solidFill>
                  <a:latin typeface="Lato Heavy" charset="0"/>
                  <a:ea typeface="Lato Heavy" charset="0"/>
                  <a:cs typeface="Lato Heavy" charset="0"/>
                </a:rPr>
                <a:t>Lowest total cost of ownership (TCO), thanks to backwards compatibility, industry-leading interoperability and a commitment to future compatibility. </a:t>
              </a:r>
            </a:p>
          </p:txBody>
        </p:sp>
        <p:sp>
          <p:nvSpPr>
            <p:cNvPr id="12" name="Rectangle 11"/>
            <p:cNvSpPr/>
            <p:nvPr/>
          </p:nvSpPr>
          <p:spPr>
            <a:xfrm>
              <a:off x="821730" y="3705101"/>
              <a:ext cx="628876" cy="628876"/>
            </a:xfrm>
            <a:prstGeom prst="rect">
              <a:avLst/>
            </a:prstGeom>
            <a:solidFill>
              <a:srgbClr val="F5D720"/>
            </a:solidFill>
            <a:ln>
              <a:solidFill>
                <a:srgbClr val="0E51A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1" dirty="0">
                <a:solidFill>
                  <a:srgbClr val="0E51A5"/>
                </a:solidFill>
                <a:latin typeface="Lato Black" charset="0"/>
                <a:ea typeface="Lato Black" charset="0"/>
                <a:cs typeface="Lato Black" charset="0"/>
              </a:endParaRPr>
            </a:p>
          </p:txBody>
        </p:sp>
      </p:grpSp>
      <p:grpSp>
        <p:nvGrpSpPr>
          <p:cNvPr id="13" name="Group 12"/>
          <p:cNvGrpSpPr/>
          <p:nvPr/>
        </p:nvGrpSpPr>
        <p:grpSpPr>
          <a:xfrm>
            <a:off x="774229" y="4631378"/>
            <a:ext cx="10376700" cy="628876"/>
            <a:chOff x="821730" y="3705101"/>
            <a:chExt cx="10376700" cy="628876"/>
          </a:xfrm>
        </p:grpSpPr>
        <p:sp>
          <p:nvSpPr>
            <p:cNvPr id="14" name="Rectangle 13"/>
            <p:cNvSpPr/>
            <p:nvPr/>
          </p:nvSpPr>
          <p:spPr>
            <a:xfrm>
              <a:off x="1450605" y="3705101"/>
              <a:ext cx="9747825" cy="628876"/>
            </a:xfrm>
            <a:prstGeom prst="rect">
              <a:avLst/>
            </a:prstGeom>
            <a:solidFill>
              <a:schemeClr val="bg1"/>
            </a:solidFill>
            <a:ln>
              <a:solidFill>
                <a:srgbClr val="0E51A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183A69"/>
                  </a:solidFill>
                  <a:latin typeface="Lato Heavy" charset="0"/>
                  <a:ea typeface="Lato Heavy" charset="0"/>
                  <a:cs typeface="Lato Heavy" charset="0"/>
                </a:rPr>
                <a:t>Unprecedented commitment to the success of our partners and their customers. </a:t>
              </a:r>
            </a:p>
          </p:txBody>
        </p:sp>
        <p:sp>
          <p:nvSpPr>
            <p:cNvPr id="15" name="Rectangle 14"/>
            <p:cNvSpPr/>
            <p:nvPr/>
          </p:nvSpPr>
          <p:spPr>
            <a:xfrm>
              <a:off x="821730" y="3705101"/>
              <a:ext cx="628876" cy="628876"/>
            </a:xfrm>
            <a:prstGeom prst="rect">
              <a:avLst/>
            </a:prstGeom>
            <a:solidFill>
              <a:srgbClr val="F5D720"/>
            </a:solidFill>
            <a:ln>
              <a:solidFill>
                <a:srgbClr val="0E51A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1" dirty="0">
                <a:solidFill>
                  <a:srgbClr val="0E51A5"/>
                </a:solidFill>
                <a:latin typeface="Lato Black" charset="0"/>
                <a:ea typeface="Lato Black" charset="0"/>
                <a:cs typeface="Lato Black" charset="0"/>
              </a:endParaRPr>
            </a:p>
          </p:txBody>
        </p:sp>
      </p:grpSp>
      <p:pic>
        <p:nvPicPr>
          <p:cNvPr id="16" name="Picture 15"/>
          <p:cNvPicPr>
            <a:picLocks noChangeAspect="1"/>
          </p:cNvPicPr>
          <p:nvPr/>
        </p:nvPicPr>
        <p:blipFill>
          <a:blip r:embed="rId2"/>
          <a:stretch>
            <a:fillRect/>
          </a:stretch>
        </p:blipFill>
        <p:spPr>
          <a:xfrm>
            <a:off x="835407" y="2060560"/>
            <a:ext cx="521620" cy="521620"/>
          </a:xfrm>
          <a:prstGeom prst="rect">
            <a:avLst/>
          </a:prstGeom>
        </p:spPr>
      </p:pic>
      <p:pic>
        <p:nvPicPr>
          <p:cNvPr id="17" name="Picture 16"/>
          <p:cNvPicPr>
            <a:picLocks noChangeAspect="1"/>
          </p:cNvPicPr>
          <p:nvPr/>
        </p:nvPicPr>
        <p:blipFill>
          <a:blip r:embed="rId2"/>
          <a:stretch>
            <a:fillRect/>
          </a:stretch>
        </p:blipFill>
        <p:spPr>
          <a:xfrm>
            <a:off x="835407" y="3372783"/>
            <a:ext cx="521620" cy="521620"/>
          </a:xfrm>
          <a:prstGeom prst="rect">
            <a:avLst/>
          </a:prstGeom>
        </p:spPr>
      </p:pic>
      <p:pic>
        <p:nvPicPr>
          <p:cNvPr id="18" name="Picture 17"/>
          <p:cNvPicPr>
            <a:picLocks noChangeAspect="1"/>
          </p:cNvPicPr>
          <p:nvPr/>
        </p:nvPicPr>
        <p:blipFill>
          <a:blip r:embed="rId2"/>
          <a:stretch>
            <a:fillRect/>
          </a:stretch>
        </p:blipFill>
        <p:spPr>
          <a:xfrm>
            <a:off x="835407" y="4685006"/>
            <a:ext cx="521620" cy="521620"/>
          </a:xfrm>
          <a:prstGeom prst="rect">
            <a:avLst/>
          </a:prstGeom>
        </p:spPr>
      </p:pic>
    </p:spTree>
    <p:extLst>
      <p:ext uri="{BB962C8B-B14F-4D97-AF65-F5344CB8AC3E}">
        <p14:creationId xmlns:p14="http://schemas.microsoft.com/office/powerpoint/2010/main" val="16259809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 WebLink</a:t>
            </a:r>
            <a:endParaRPr lang="en-US" dirty="0">
              <a:solidFill>
                <a:srgbClr val="F5D720"/>
              </a:solidFill>
            </a:endParaRPr>
          </a:p>
        </p:txBody>
      </p:sp>
      <p:sp>
        <p:nvSpPr>
          <p:cNvPr id="3" name="Content Placeholder 2"/>
          <p:cNvSpPr>
            <a:spLocks noGrp="1"/>
          </p:cNvSpPr>
          <p:nvPr>
            <p:ph idx="1"/>
          </p:nvPr>
        </p:nvSpPr>
        <p:spPr/>
        <p:txBody>
          <a:bodyPr anchor="ctr">
            <a:normAutofit/>
          </a:bodyPr>
          <a:lstStyle/>
          <a:p>
            <a:pPr>
              <a:lnSpc>
                <a:spcPts val="2940"/>
              </a:lnSpc>
            </a:pPr>
            <a:r>
              <a:rPr lang="en-US" sz="2400" dirty="0"/>
              <a:t>Report and Graph trended points; export CSV data</a:t>
            </a:r>
          </a:p>
          <a:p>
            <a:pPr>
              <a:lnSpc>
                <a:spcPts val="2940"/>
              </a:lnSpc>
            </a:pPr>
            <a:r>
              <a:rPr lang="en-US" sz="2400" dirty="0"/>
              <a:t>Control R/W by login, role</a:t>
            </a:r>
          </a:p>
          <a:p>
            <a:pPr>
              <a:lnSpc>
                <a:spcPts val="2940"/>
              </a:lnSpc>
            </a:pPr>
            <a:r>
              <a:rPr lang="en-US" sz="2400" dirty="0"/>
              <a:t>Supports JavaScript</a:t>
            </a:r>
          </a:p>
          <a:p>
            <a:pPr>
              <a:lnSpc>
                <a:spcPts val="2940"/>
              </a:lnSpc>
            </a:pPr>
            <a:r>
              <a:rPr lang="en-US" sz="2400" dirty="0"/>
              <a:t>Writes trends to Database; access and serve SQL data using ODBC</a:t>
            </a:r>
          </a:p>
        </p:txBody>
      </p:sp>
      <p:pic>
        <p:nvPicPr>
          <p:cNvPr id="7" name="Picture 4" descr="weblink_report_hir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08410" y="2034443"/>
            <a:ext cx="3564732"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WebLink_graph_cle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70305" y="3526631"/>
            <a:ext cx="3805239" cy="265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921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a:t>ASI Zonedial – Recoup Lost Energy and Capital Depreciation Costs for Out of-Lease Usage by Tenants</a:t>
            </a:r>
            <a:endParaRPr lang="en-US" sz="2000" dirty="0">
              <a:solidFill>
                <a:srgbClr val="F5D720"/>
              </a:solidFill>
            </a:endParaRPr>
          </a:p>
        </p:txBody>
      </p:sp>
      <p:sp>
        <p:nvSpPr>
          <p:cNvPr id="3" name="Content Placeholder 2"/>
          <p:cNvSpPr>
            <a:spLocks noGrp="1"/>
          </p:cNvSpPr>
          <p:nvPr>
            <p:ph idx="1"/>
          </p:nvPr>
        </p:nvSpPr>
        <p:spPr>
          <a:xfrm>
            <a:off x="610310" y="1662789"/>
            <a:ext cx="4954467" cy="4514174"/>
          </a:xfrm>
        </p:spPr>
        <p:txBody>
          <a:bodyPr anchor="t">
            <a:normAutofit fontScale="77500" lnSpcReduction="20000"/>
          </a:bodyPr>
          <a:lstStyle/>
          <a:p>
            <a:pPr marL="0" indent="0">
              <a:lnSpc>
                <a:spcPts val="2940"/>
              </a:lnSpc>
              <a:buNone/>
            </a:pPr>
            <a:r>
              <a:rPr lang="en-US" sz="2200" b="1" dirty="0">
                <a:solidFill>
                  <a:srgbClr val="0E51A5"/>
                </a:solidFill>
              </a:rPr>
              <a:t>Afterhours Tenant Billing Solution</a:t>
            </a:r>
          </a:p>
          <a:p>
            <a:pPr>
              <a:lnSpc>
                <a:spcPts val="2940"/>
              </a:lnSpc>
            </a:pPr>
            <a:r>
              <a:rPr lang="en-US" sz="2200" dirty="0"/>
              <a:t>Easily control building HVAC and lights from browser or mobile device</a:t>
            </a:r>
          </a:p>
          <a:p>
            <a:pPr marL="0" indent="0">
              <a:lnSpc>
                <a:spcPts val="2940"/>
              </a:lnSpc>
              <a:buNone/>
            </a:pPr>
            <a:r>
              <a:rPr lang="en-US" sz="2200" b="1" dirty="0">
                <a:solidFill>
                  <a:srgbClr val="0E51A5"/>
                </a:solidFill>
              </a:rPr>
              <a:t>Property Managers Can:</a:t>
            </a:r>
          </a:p>
          <a:p>
            <a:pPr>
              <a:lnSpc>
                <a:spcPts val="2940"/>
              </a:lnSpc>
            </a:pPr>
            <a:r>
              <a:rPr lang="en-US" sz="2200" dirty="0"/>
              <a:t>Select billing rate and schedule for each zone</a:t>
            </a:r>
          </a:p>
          <a:p>
            <a:pPr>
              <a:lnSpc>
                <a:spcPts val="2940"/>
              </a:lnSpc>
            </a:pPr>
            <a:r>
              <a:rPr lang="en-US" sz="2200" dirty="0"/>
              <a:t>Limit min/max override duration</a:t>
            </a:r>
          </a:p>
          <a:p>
            <a:pPr>
              <a:lnSpc>
                <a:spcPts val="2940"/>
              </a:lnSpc>
            </a:pPr>
            <a:r>
              <a:rPr lang="en-US" sz="2200" dirty="0"/>
              <a:t>Enter custom invoice details</a:t>
            </a:r>
          </a:p>
          <a:p>
            <a:pPr>
              <a:lnSpc>
                <a:spcPts val="2940"/>
              </a:lnSpc>
            </a:pPr>
            <a:r>
              <a:rPr lang="en-US" sz="2200" dirty="0"/>
              <a:t>Let tenants manage own logins</a:t>
            </a:r>
          </a:p>
          <a:p>
            <a:pPr>
              <a:lnSpc>
                <a:spcPts val="2940"/>
              </a:lnSpc>
            </a:pPr>
            <a:r>
              <a:rPr lang="en-US" sz="2200" dirty="0"/>
              <a:t>Customize the site footer</a:t>
            </a:r>
          </a:p>
          <a:p>
            <a:pPr>
              <a:lnSpc>
                <a:spcPts val="2940"/>
              </a:lnSpc>
            </a:pPr>
            <a:endParaRPr lang="en-US" sz="2200" dirty="0"/>
          </a:p>
          <a:p>
            <a:pPr>
              <a:lnSpc>
                <a:spcPts val="2940"/>
              </a:lnSpc>
            </a:pPr>
            <a:endParaRPr lang="en-US" sz="22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5880" y="1936824"/>
            <a:ext cx="6789472" cy="3885691"/>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9894" y="2797266"/>
            <a:ext cx="1186619" cy="2401797"/>
          </a:xfrm>
          <a:prstGeom prst="rect">
            <a:avLst/>
          </a:prstGeom>
        </p:spPr>
      </p:pic>
      <p:pic>
        <p:nvPicPr>
          <p:cNvPr id="4" name="Picture 3"/>
          <p:cNvPicPr>
            <a:picLocks noChangeAspect="1"/>
          </p:cNvPicPr>
          <p:nvPr/>
        </p:nvPicPr>
        <p:blipFill>
          <a:blip r:embed="rId5"/>
          <a:stretch>
            <a:fillRect/>
          </a:stretch>
        </p:blipFill>
        <p:spPr>
          <a:xfrm>
            <a:off x="10798502" y="5998228"/>
            <a:ext cx="1237595" cy="774259"/>
          </a:xfrm>
          <a:prstGeom prst="rect">
            <a:avLst/>
          </a:prstGeom>
        </p:spPr>
      </p:pic>
    </p:spTree>
    <p:extLst>
      <p:ext uri="{BB962C8B-B14F-4D97-AF65-F5344CB8AC3E}">
        <p14:creationId xmlns:p14="http://schemas.microsoft.com/office/powerpoint/2010/main" val="7458199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97259" y="1687734"/>
            <a:ext cx="5603729" cy="3195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ASI </a:t>
            </a:r>
            <a:r>
              <a:rPr lang="en-US" dirty="0" err="1"/>
              <a:t>IntelliFront</a:t>
            </a:r>
            <a:r>
              <a:rPr lang="en-US" dirty="0"/>
              <a:t>, </a:t>
            </a:r>
            <a:r>
              <a:rPr lang="en-US" dirty="0" err="1"/>
              <a:t>ZoneDial</a:t>
            </a:r>
            <a:r>
              <a:rPr lang="en-US" dirty="0"/>
              <a:t> Appliance</a:t>
            </a:r>
            <a:endParaRPr lang="en-US" dirty="0">
              <a:solidFill>
                <a:srgbClr val="F5D720"/>
              </a:solidFill>
            </a:endParaRPr>
          </a:p>
        </p:txBody>
      </p:sp>
      <p:sp>
        <p:nvSpPr>
          <p:cNvPr id="3" name="Content Placeholder 2"/>
          <p:cNvSpPr>
            <a:spLocks noGrp="1"/>
          </p:cNvSpPr>
          <p:nvPr>
            <p:ph idx="1"/>
          </p:nvPr>
        </p:nvSpPr>
        <p:spPr/>
        <p:txBody>
          <a:bodyPr anchor="ctr">
            <a:normAutofit/>
          </a:bodyPr>
          <a:lstStyle/>
          <a:p>
            <a:pPr>
              <a:lnSpc>
                <a:spcPts val="2940"/>
              </a:lnSpc>
            </a:pPr>
            <a:r>
              <a:rPr lang="en-US" sz="2400" dirty="0"/>
              <a:t>Embedded Front End and Configuration Device</a:t>
            </a:r>
          </a:p>
          <a:p>
            <a:pPr>
              <a:lnSpc>
                <a:spcPts val="2940"/>
              </a:lnSpc>
            </a:pPr>
            <a:r>
              <a:rPr lang="en-US" sz="2400" dirty="0"/>
              <a:t>Pre loaded with ASI IntelliFront &amp; Expert</a:t>
            </a:r>
          </a:p>
          <a:p>
            <a:pPr>
              <a:lnSpc>
                <a:spcPts val="2940"/>
              </a:lnSpc>
            </a:pPr>
            <a:r>
              <a:rPr lang="en-US" sz="2400" dirty="0"/>
              <a:t>7 USB, 2 Ethernet ports, Windows 10 </a:t>
            </a:r>
            <a:r>
              <a:rPr lang="en-US" sz="2400" dirty="0" err="1"/>
              <a:t>IoT</a:t>
            </a:r>
            <a:r>
              <a:rPr lang="en-US" sz="2400" dirty="0"/>
              <a:t> LTSB</a:t>
            </a:r>
          </a:p>
          <a:p>
            <a:pPr>
              <a:lnSpc>
                <a:spcPts val="2940"/>
              </a:lnSpc>
            </a:pPr>
            <a:r>
              <a:rPr lang="en-US" sz="2400" dirty="0"/>
              <a:t>8 GB RAM; </a:t>
            </a:r>
            <a:r>
              <a:rPr lang="en-US" sz="2400" dirty="0" err="1"/>
              <a:t>Innodisk</a:t>
            </a:r>
            <a:r>
              <a:rPr lang="en-US" sz="2400" dirty="0"/>
              <a:t> 64 GB SSD drive </a:t>
            </a:r>
          </a:p>
          <a:p>
            <a:pPr>
              <a:lnSpc>
                <a:spcPts val="2940"/>
              </a:lnSpc>
            </a:pPr>
            <a:r>
              <a:rPr lang="en-US" sz="2400" dirty="0"/>
              <a:t>Web server allows for GUI without</a:t>
            </a:r>
            <a:br>
              <a:rPr lang="en-US" sz="2400" dirty="0"/>
            </a:br>
            <a:r>
              <a:rPr lang="en-US" sz="2400" dirty="0"/>
              <a:t> unauthorized local access</a:t>
            </a:r>
          </a:p>
          <a:p>
            <a:pPr>
              <a:lnSpc>
                <a:spcPts val="2940"/>
              </a:lnSpc>
            </a:pPr>
            <a:endParaRPr lang="en-US" sz="2400" dirty="0"/>
          </a:p>
        </p:txBody>
      </p:sp>
      <p:grpSp>
        <p:nvGrpSpPr>
          <p:cNvPr id="10" name="Group 9"/>
          <p:cNvGrpSpPr/>
          <p:nvPr/>
        </p:nvGrpSpPr>
        <p:grpSpPr>
          <a:xfrm>
            <a:off x="6644528" y="4965699"/>
            <a:ext cx="5363322" cy="3155025"/>
            <a:chOff x="7188300" y="3826893"/>
            <a:chExt cx="3458255" cy="2830155"/>
          </a:xfrm>
        </p:grpSpPr>
        <p:sp>
          <p:nvSpPr>
            <p:cNvPr id="4" name="Oval 3"/>
            <p:cNvSpPr/>
            <p:nvPr/>
          </p:nvSpPr>
          <p:spPr>
            <a:xfrm>
              <a:off x="7188300" y="3826893"/>
              <a:ext cx="3458255" cy="283015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28" y="3887782"/>
              <a:ext cx="2959327" cy="1287675"/>
            </a:xfrm>
            <a:prstGeom prst="rect">
              <a:avLst/>
            </a:prstGeom>
          </p:spPr>
        </p:pic>
      </p:grpSp>
    </p:spTree>
    <p:extLst>
      <p:ext uri="{BB962C8B-B14F-4D97-AF65-F5344CB8AC3E}">
        <p14:creationId xmlns:p14="http://schemas.microsoft.com/office/powerpoint/2010/main" val="7655174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 JASIC Open Systems</a:t>
            </a:r>
          </a:p>
        </p:txBody>
      </p:sp>
      <p:sp>
        <p:nvSpPr>
          <p:cNvPr id="3" name="Content Placeholder 2"/>
          <p:cNvSpPr>
            <a:spLocks noGrp="1"/>
          </p:cNvSpPr>
          <p:nvPr>
            <p:ph idx="1"/>
          </p:nvPr>
        </p:nvSpPr>
        <p:spPr>
          <a:xfrm>
            <a:off x="610309" y="2004778"/>
            <a:ext cx="5272697" cy="4514174"/>
          </a:xfrm>
        </p:spPr>
        <p:txBody>
          <a:bodyPr anchor="t">
            <a:normAutofit/>
          </a:bodyPr>
          <a:lstStyle/>
          <a:p>
            <a:pPr>
              <a:lnSpc>
                <a:spcPts val="2940"/>
              </a:lnSpc>
            </a:pPr>
            <a:r>
              <a:rPr lang="en-US" sz="2400" dirty="0"/>
              <a:t>Runs Tridium Niagara Framework</a:t>
            </a:r>
          </a:p>
          <a:p>
            <a:pPr>
              <a:lnSpc>
                <a:spcPts val="2940"/>
              </a:lnSpc>
            </a:pPr>
            <a:r>
              <a:rPr lang="en-US" sz="2400" dirty="0"/>
              <a:t>Open Protocol Controller with Web UI, library of animated HVAC graphics</a:t>
            </a:r>
          </a:p>
          <a:p>
            <a:pPr>
              <a:lnSpc>
                <a:spcPts val="2940"/>
              </a:lnSpc>
            </a:pPr>
            <a:r>
              <a:rPr lang="en-US" sz="2400" dirty="0"/>
              <a:t>Includes both BACnet</a:t>
            </a:r>
            <a:r>
              <a:rPr lang="en-US" sz="2400" baseline="30000" dirty="0"/>
              <a:t>®</a:t>
            </a:r>
            <a:r>
              <a:rPr lang="en-US" sz="2400" dirty="0"/>
              <a:t>-IP and BACnet</a:t>
            </a:r>
            <a:r>
              <a:rPr lang="en-US" sz="2400" baseline="30000" dirty="0"/>
              <a:t>®</a:t>
            </a:r>
            <a:r>
              <a:rPr lang="en-US" sz="2400" dirty="0"/>
              <a:t>-MS/TP client drivers</a:t>
            </a:r>
          </a:p>
          <a:p>
            <a:pPr>
              <a:lnSpc>
                <a:spcPts val="2940"/>
              </a:lnSpc>
            </a:pPr>
            <a:r>
              <a:rPr lang="en-US" sz="2400" dirty="0"/>
              <a:t>Real-time clock, battery backup</a:t>
            </a:r>
          </a:p>
          <a:p>
            <a:pPr>
              <a:lnSpc>
                <a:spcPts val="2940"/>
              </a:lnSpc>
            </a:pPr>
            <a:r>
              <a:rPr lang="en-US" sz="2400" dirty="0"/>
              <a:t>Includes onboard Workbench</a:t>
            </a:r>
            <a:br>
              <a:rPr lang="en-US" sz="2400" dirty="0"/>
            </a:br>
            <a:r>
              <a:rPr lang="en-US" sz="2400" dirty="0"/>
              <a:t>configuration software</a:t>
            </a:r>
          </a:p>
        </p:txBody>
      </p:sp>
      <p:sp>
        <p:nvSpPr>
          <p:cNvPr id="9" name="Content Placeholder 6"/>
          <p:cNvSpPr txBox="1">
            <a:spLocks/>
          </p:cNvSpPr>
          <p:nvPr/>
        </p:nvSpPr>
        <p:spPr>
          <a:xfrm>
            <a:off x="8241844" y="5344697"/>
            <a:ext cx="1377411" cy="396527"/>
          </a:xfrm>
          <a:prstGeom prst="rect">
            <a:avLst/>
          </a:prstGeom>
        </p:spPr>
        <p:txBody>
          <a:bodyPr lIns="91438" tIns="45719" rIns="91438" bIns="45719"/>
          <a:lstStyle>
            <a:lvl1pPr marL="352425" indent="-352425" algn="l" defTabSz="940595" rtl="0" eaLnBrk="1" fontAlgn="base" hangingPunct="1">
              <a:spcBef>
                <a:spcPct val="20000"/>
              </a:spcBef>
              <a:spcAft>
                <a:spcPct val="0"/>
              </a:spcAft>
              <a:buClr>
                <a:schemeClr val="tx1"/>
              </a:buClr>
              <a:buSzPct val="75000"/>
              <a:buFont typeface="Monotype Sorts" pitchFamily="2" charset="2"/>
              <a:buChar char="o"/>
              <a:defRPr sz="3300">
                <a:solidFill>
                  <a:schemeClr val="tx1"/>
                </a:solidFill>
                <a:latin typeface="+mn-lt"/>
                <a:ea typeface="+mn-ea"/>
                <a:cs typeface="+mn-cs"/>
              </a:defRPr>
            </a:lvl1pPr>
            <a:lvl2pPr marL="764382" indent="-295275" algn="l" defTabSz="940595" rtl="0" eaLnBrk="1" fontAlgn="base" hangingPunct="1">
              <a:spcBef>
                <a:spcPct val="20000"/>
              </a:spcBef>
              <a:spcAft>
                <a:spcPct val="0"/>
              </a:spcAft>
              <a:buClr>
                <a:schemeClr val="tx1"/>
              </a:buClr>
              <a:buSzPct val="75000"/>
              <a:buFont typeface="Monotype Sorts" pitchFamily="2" charset="2"/>
              <a:buChar char="o"/>
              <a:defRPr sz="2850">
                <a:solidFill>
                  <a:schemeClr val="tx1"/>
                </a:solidFill>
                <a:latin typeface="+mn-lt"/>
              </a:defRPr>
            </a:lvl2pPr>
            <a:lvl3pPr marL="1176338" indent="-235745" algn="l" defTabSz="940595" rtl="0" eaLnBrk="1" fontAlgn="base" hangingPunct="1">
              <a:spcBef>
                <a:spcPct val="20000"/>
              </a:spcBef>
              <a:spcAft>
                <a:spcPct val="0"/>
              </a:spcAft>
              <a:buClr>
                <a:schemeClr val="tx1"/>
              </a:buClr>
              <a:buSzPct val="75000"/>
              <a:buFont typeface="Monotype Sorts" pitchFamily="2" charset="2"/>
              <a:buChar char="o"/>
              <a:defRPr sz="2400">
                <a:solidFill>
                  <a:schemeClr val="tx1"/>
                </a:solidFill>
                <a:latin typeface="+mn-lt"/>
              </a:defRPr>
            </a:lvl3pPr>
            <a:lvl4pPr marL="1645445" indent="-235745" algn="l" defTabSz="940595" rtl="0" eaLnBrk="1" fontAlgn="base" hangingPunct="1">
              <a:spcBef>
                <a:spcPct val="20000"/>
              </a:spcBef>
              <a:spcAft>
                <a:spcPct val="0"/>
              </a:spcAft>
              <a:buClr>
                <a:schemeClr val="tx1"/>
              </a:buClr>
              <a:buSzPct val="75000"/>
              <a:buFont typeface="Monotype Sorts" pitchFamily="2" charset="2"/>
              <a:buChar char="o"/>
              <a:defRPr sz="2100">
                <a:solidFill>
                  <a:schemeClr val="tx1"/>
                </a:solidFill>
                <a:latin typeface="+mn-lt"/>
              </a:defRPr>
            </a:lvl4pPr>
            <a:lvl5pPr marL="2116932" indent="-235745" algn="l" defTabSz="940595" rtl="0" eaLnBrk="1" fontAlgn="base" hangingPunct="1">
              <a:spcBef>
                <a:spcPct val="20000"/>
              </a:spcBef>
              <a:spcAft>
                <a:spcPct val="0"/>
              </a:spcAft>
              <a:buClr>
                <a:schemeClr val="tx1"/>
              </a:buClr>
              <a:buSzPct val="75000"/>
              <a:buFont typeface="Monotype Sorts" pitchFamily="2" charset="2"/>
              <a:buChar char="o"/>
              <a:defRPr sz="2100">
                <a:solidFill>
                  <a:schemeClr val="tx1"/>
                </a:solidFill>
                <a:latin typeface="+mn-lt"/>
              </a:defRPr>
            </a:lvl5pPr>
            <a:lvl6pPr marL="2802732" indent="-235745" algn="l" defTabSz="940595" rtl="0" eaLnBrk="1" fontAlgn="base" hangingPunct="1">
              <a:spcBef>
                <a:spcPct val="20000"/>
              </a:spcBef>
              <a:spcAft>
                <a:spcPct val="0"/>
              </a:spcAft>
              <a:buClr>
                <a:schemeClr val="tx1"/>
              </a:buClr>
              <a:buSzPct val="75000"/>
              <a:buFont typeface="Monotype Sorts" pitchFamily="2" charset="2"/>
              <a:buChar char="o"/>
              <a:defRPr sz="2100">
                <a:solidFill>
                  <a:schemeClr val="tx1"/>
                </a:solidFill>
                <a:latin typeface="+mn-lt"/>
              </a:defRPr>
            </a:lvl6pPr>
            <a:lvl7pPr marL="3488532" indent="-235745" algn="l" defTabSz="940595" rtl="0" eaLnBrk="1" fontAlgn="base" hangingPunct="1">
              <a:spcBef>
                <a:spcPct val="20000"/>
              </a:spcBef>
              <a:spcAft>
                <a:spcPct val="0"/>
              </a:spcAft>
              <a:buClr>
                <a:schemeClr val="tx1"/>
              </a:buClr>
              <a:buSzPct val="75000"/>
              <a:buFont typeface="Monotype Sorts" pitchFamily="2" charset="2"/>
              <a:buChar char="o"/>
              <a:defRPr sz="2100">
                <a:solidFill>
                  <a:schemeClr val="tx1"/>
                </a:solidFill>
                <a:latin typeface="+mn-lt"/>
              </a:defRPr>
            </a:lvl7pPr>
            <a:lvl8pPr marL="4174332" indent="-235745" algn="l" defTabSz="940595" rtl="0" eaLnBrk="1" fontAlgn="base" hangingPunct="1">
              <a:spcBef>
                <a:spcPct val="20000"/>
              </a:spcBef>
              <a:spcAft>
                <a:spcPct val="0"/>
              </a:spcAft>
              <a:buClr>
                <a:schemeClr val="tx1"/>
              </a:buClr>
              <a:buSzPct val="75000"/>
              <a:buFont typeface="Monotype Sorts" pitchFamily="2" charset="2"/>
              <a:buChar char="o"/>
              <a:defRPr sz="2100">
                <a:solidFill>
                  <a:schemeClr val="tx1"/>
                </a:solidFill>
                <a:latin typeface="+mn-lt"/>
              </a:defRPr>
            </a:lvl8pPr>
            <a:lvl9pPr marL="4860132" indent="-235745" algn="l" defTabSz="940595" rtl="0" eaLnBrk="1" fontAlgn="base" hangingPunct="1">
              <a:spcBef>
                <a:spcPct val="20000"/>
              </a:spcBef>
              <a:spcAft>
                <a:spcPct val="0"/>
              </a:spcAft>
              <a:buClr>
                <a:schemeClr val="tx1"/>
              </a:buClr>
              <a:buSzPct val="75000"/>
              <a:buFont typeface="Monotype Sorts" pitchFamily="2" charset="2"/>
              <a:buChar char="o"/>
              <a:defRPr sz="2100">
                <a:solidFill>
                  <a:schemeClr val="tx1"/>
                </a:solidFill>
                <a:latin typeface="+mn-lt"/>
              </a:defRPr>
            </a:lvl9pPr>
          </a:lstStyle>
          <a:p>
            <a:pPr algn="ctr">
              <a:buFont typeface="Monotype Sorts" pitchFamily="2" charset="2"/>
              <a:buNone/>
            </a:pPr>
            <a:r>
              <a:rPr lang="en-US" altLang="en-US" sz="1600" b="1" kern="0" dirty="0">
                <a:solidFill>
                  <a:srgbClr val="0E51A5"/>
                </a:solidFill>
                <a:latin typeface="Lato" charset="0"/>
                <a:ea typeface="Lato" charset="0"/>
                <a:cs typeface="Lato" charset="0"/>
              </a:rPr>
              <a:t>JASIC-8000</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3433" y="1562093"/>
            <a:ext cx="1673163" cy="715742"/>
          </a:xfrm>
          <a:prstGeom prst="rect">
            <a:avLst/>
          </a:prstGeom>
        </p:spPr>
      </p:pic>
      <p:sp>
        <p:nvSpPr>
          <p:cNvPr id="12" name="Content Placeholder 6"/>
          <p:cNvSpPr txBox="1">
            <a:spLocks/>
          </p:cNvSpPr>
          <p:nvPr/>
        </p:nvSpPr>
        <p:spPr>
          <a:xfrm>
            <a:off x="8221830" y="3865338"/>
            <a:ext cx="1377411" cy="396527"/>
          </a:xfrm>
          <a:prstGeom prst="rect">
            <a:avLst/>
          </a:prstGeom>
        </p:spPr>
        <p:txBody>
          <a:bodyPr lIns="91438" tIns="45719" rIns="91438" bIns="45719"/>
          <a:lstStyle>
            <a:lvl1pPr marL="352425" indent="-352425" algn="l" defTabSz="940595" rtl="0" eaLnBrk="1" fontAlgn="base" hangingPunct="1">
              <a:spcBef>
                <a:spcPct val="20000"/>
              </a:spcBef>
              <a:spcAft>
                <a:spcPct val="0"/>
              </a:spcAft>
              <a:buClr>
                <a:schemeClr val="tx1"/>
              </a:buClr>
              <a:buSzPct val="75000"/>
              <a:buFont typeface="Monotype Sorts" pitchFamily="2" charset="2"/>
              <a:buChar char="o"/>
              <a:defRPr sz="3300">
                <a:solidFill>
                  <a:schemeClr val="tx1"/>
                </a:solidFill>
                <a:latin typeface="+mn-lt"/>
                <a:ea typeface="+mn-ea"/>
                <a:cs typeface="+mn-cs"/>
              </a:defRPr>
            </a:lvl1pPr>
            <a:lvl2pPr marL="764382" indent="-295275" algn="l" defTabSz="940595" rtl="0" eaLnBrk="1" fontAlgn="base" hangingPunct="1">
              <a:spcBef>
                <a:spcPct val="20000"/>
              </a:spcBef>
              <a:spcAft>
                <a:spcPct val="0"/>
              </a:spcAft>
              <a:buClr>
                <a:schemeClr val="tx1"/>
              </a:buClr>
              <a:buSzPct val="75000"/>
              <a:buFont typeface="Monotype Sorts" pitchFamily="2" charset="2"/>
              <a:buChar char="o"/>
              <a:defRPr sz="2850">
                <a:solidFill>
                  <a:schemeClr val="tx1"/>
                </a:solidFill>
                <a:latin typeface="+mn-lt"/>
              </a:defRPr>
            </a:lvl2pPr>
            <a:lvl3pPr marL="1176338" indent="-235745" algn="l" defTabSz="940595" rtl="0" eaLnBrk="1" fontAlgn="base" hangingPunct="1">
              <a:spcBef>
                <a:spcPct val="20000"/>
              </a:spcBef>
              <a:spcAft>
                <a:spcPct val="0"/>
              </a:spcAft>
              <a:buClr>
                <a:schemeClr val="tx1"/>
              </a:buClr>
              <a:buSzPct val="75000"/>
              <a:buFont typeface="Monotype Sorts" pitchFamily="2" charset="2"/>
              <a:buChar char="o"/>
              <a:defRPr sz="2400">
                <a:solidFill>
                  <a:schemeClr val="tx1"/>
                </a:solidFill>
                <a:latin typeface="+mn-lt"/>
              </a:defRPr>
            </a:lvl3pPr>
            <a:lvl4pPr marL="1645445" indent="-235745" algn="l" defTabSz="940595" rtl="0" eaLnBrk="1" fontAlgn="base" hangingPunct="1">
              <a:spcBef>
                <a:spcPct val="20000"/>
              </a:spcBef>
              <a:spcAft>
                <a:spcPct val="0"/>
              </a:spcAft>
              <a:buClr>
                <a:schemeClr val="tx1"/>
              </a:buClr>
              <a:buSzPct val="75000"/>
              <a:buFont typeface="Monotype Sorts" pitchFamily="2" charset="2"/>
              <a:buChar char="o"/>
              <a:defRPr sz="2100">
                <a:solidFill>
                  <a:schemeClr val="tx1"/>
                </a:solidFill>
                <a:latin typeface="+mn-lt"/>
              </a:defRPr>
            </a:lvl4pPr>
            <a:lvl5pPr marL="2116932" indent="-235745" algn="l" defTabSz="940595" rtl="0" eaLnBrk="1" fontAlgn="base" hangingPunct="1">
              <a:spcBef>
                <a:spcPct val="20000"/>
              </a:spcBef>
              <a:spcAft>
                <a:spcPct val="0"/>
              </a:spcAft>
              <a:buClr>
                <a:schemeClr val="tx1"/>
              </a:buClr>
              <a:buSzPct val="75000"/>
              <a:buFont typeface="Monotype Sorts" pitchFamily="2" charset="2"/>
              <a:buChar char="o"/>
              <a:defRPr sz="2100">
                <a:solidFill>
                  <a:schemeClr val="tx1"/>
                </a:solidFill>
                <a:latin typeface="+mn-lt"/>
              </a:defRPr>
            </a:lvl5pPr>
            <a:lvl6pPr marL="2802732" indent="-235745" algn="l" defTabSz="940595" rtl="0" eaLnBrk="1" fontAlgn="base" hangingPunct="1">
              <a:spcBef>
                <a:spcPct val="20000"/>
              </a:spcBef>
              <a:spcAft>
                <a:spcPct val="0"/>
              </a:spcAft>
              <a:buClr>
                <a:schemeClr val="tx1"/>
              </a:buClr>
              <a:buSzPct val="75000"/>
              <a:buFont typeface="Monotype Sorts" pitchFamily="2" charset="2"/>
              <a:buChar char="o"/>
              <a:defRPr sz="2100">
                <a:solidFill>
                  <a:schemeClr val="tx1"/>
                </a:solidFill>
                <a:latin typeface="+mn-lt"/>
              </a:defRPr>
            </a:lvl6pPr>
            <a:lvl7pPr marL="3488532" indent="-235745" algn="l" defTabSz="940595" rtl="0" eaLnBrk="1" fontAlgn="base" hangingPunct="1">
              <a:spcBef>
                <a:spcPct val="20000"/>
              </a:spcBef>
              <a:spcAft>
                <a:spcPct val="0"/>
              </a:spcAft>
              <a:buClr>
                <a:schemeClr val="tx1"/>
              </a:buClr>
              <a:buSzPct val="75000"/>
              <a:buFont typeface="Monotype Sorts" pitchFamily="2" charset="2"/>
              <a:buChar char="o"/>
              <a:defRPr sz="2100">
                <a:solidFill>
                  <a:schemeClr val="tx1"/>
                </a:solidFill>
                <a:latin typeface="+mn-lt"/>
              </a:defRPr>
            </a:lvl7pPr>
            <a:lvl8pPr marL="4174332" indent="-235745" algn="l" defTabSz="940595" rtl="0" eaLnBrk="1" fontAlgn="base" hangingPunct="1">
              <a:spcBef>
                <a:spcPct val="20000"/>
              </a:spcBef>
              <a:spcAft>
                <a:spcPct val="0"/>
              </a:spcAft>
              <a:buClr>
                <a:schemeClr val="tx1"/>
              </a:buClr>
              <a:buSzPct val="75000"/>
              <a:buFont typeface="Monotype Sorts" pitchFamily="2" charset="2"/>
              <a:buChar char="o"/>
              <a:defRPr sz="2100">
                <a:solidFill>
                  <a:schemeClr val="tx1"/>
                </a:solidFill>
                <a:latin typeface="+mn-lt"/>
              </a:defRPr>
            </a:lvl8pPr>
            <a:lvl9pPr marL="4860132" indent="-235745" algn="l" defTabSz="940595" rtl="0" eaLnBrk="1" fontAlgn="base" hangingPunct="1">
              <a:spcBef>
                <a:spcPct val="20000"/>
              </a:spcBef>
              <a:spcAft>
                <a:spcPct val="0"/>
              </a:spcAft>
              <a:buClr>
                <a:schemeClr val="tx1"/>
              </a:buClr>
              <a:buSzPct val="75000"/>
              <a:buFont typeface="Monotype Sorts" pitchFamily="2" charset="2"/>
              <a:buChar char="o"/>
              <a:defRPr sz="2100">
                <a:solidFill>
                  <a:schemeClr val="tx1"/>
                </a:solidFill>
                <a:latin typeface="+mn-lt"/>
              </a:defRPr>
            </a:lvl9pPr>
          </a:lstStyle>
          <a:p>
            <a:pPr algn="ctr">
              <a:buFont typeface="Monotype Sorts" pitchFamily="2" charset="2"/>
              <a:buNone/>
            </a:pPr>
            <a:endParaRPr lang="en-US" altLang="en-US" sz="1600" b="1" kern="0" dirty="0">
              <a:solidFill>
                <a:srgbClr val="0E51A5"/>
              </a:solidFill>
              <a:latin typeface="Lato" charset="0"/>
              <a:ea typeface="Lato" charset="0"/>
              <a:cs typeface="Lato"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55278" y="2979651"/>
            <a:ext cx="2474572" cy="1875886"/>
          </a:xfrm>
          <a:prstGeom prst="rect">
            <a:avLst/>
          </a:prstGeom>
        </p:spPr>
      </p:pic>
    </p:spTree>
    <p:extLst>
      <p:ext uri="{BB962C8B-B14F-4D97-AF65-F5344CB8AC3E}">
        <p14:creationId xmlns:p14="http://schemas.microsoft.com/office/powerpoint/2010/main" val="14965715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Wizards, Niagara </a:t>
            </a:r>
            <a:r>
              <a:rPr lang="en-US" dirty="0"/>
              <a:t>driver for ASI protocol </a:t>
            </a:r>
            <a:r>
              <a:rPr lang="en-US" dirty="0" smtClean="0"/>
              <a:t>controllers (beta)</a:t>
            </a:r>
            <a:endParaRPr lang="en-US" dirty="0"/>
          </a:p>
        </p:txBody>
      </p:sp>
      <p:sp>
        <p:nvSpPr>
          <p:cNvPr id="3" name="Content Placeholder 2"/>
          <p:cNvSpPr>
            <a:spLocks noGrp="1"/>
          </p:cNvSpPr>
          <p:nvPr>
            <p:ph idx="1"/>
          </p:nvPr>
        </p:nvSpPr>
        <p:spPr>
          <a:xfrm>
            <a:off x="610310" y="1977426"/>
            <a:ext cx="5752335" cy="4514174"/>
          </a:xfrm>
        </p:spPr>
        <p:txBody>
          <a:bodyPr/>
          <a:lstStyle/>
          <a:p>
            <a:r>
              <a:rPr lang="en-US" sz="2400" dirty="0"/>
              <a:t>Allows ASI protocol controllers to communicate on Niagara AX or Niagara 4 platforms</a:t>
            </a:r>
          </a:p>
          <a:p>
            <a:r>
              <a:rPr lang="en-US" sz="2400" dirty="0"/>
              <a:t>Supports Ethernet communication using TCP and UDP protocol</a:t>
            </a:r>
          </a:p>
          <a:p>
            <a:r>
              <a:rPr lang="en-US" sz="2400" dirty="0"/>
              <a:t>Supports serial communication</a:t>
            </a:r>
          </a:p>
          <a:p>
            <a:r>
              <a:rPr lang="en-US" sz="2400" dirty="0"/>
              <a:t>Expected release in Q1 </a:t>
            </a:r>
            <a:r>
              <a:rPr lang="en-US" sz="2400" dirty="0" smtClean="0"/>
              <a:t>2019</a:t>
            </a:r>
            <a:endParaRPr lang="en-US" sz="2400" dirty="0"/>
          </a:p>
          <a:p>
            <a:endParaRPr lang="en-US" dirty="0"/>
          </a:p>
        </p:txBody>
      </p:sp>
      <p:pic>
        <p:nvPicPr>
          <p:cNvPr id="6" name="Picture 5"/>
          <p:cNvPicPr>
            <a:picLocks noChangeAspect="1"/>
          </p:cNvPicPr>
          <p:nvPr/>
        </p:nvPicPr>
        <p:blipFill>
          <a:blip r:embed="rId3"/>
          <a:stretch>
            <a:fillRect/>
          </a:stretch>
        </p:blipFill>
        <p:spPr>
          <a:xfrm>
            <a:off x="8028685" y="4234513"/>
            <a:ext cx="2475191" cy="1877731"/>
          </a:xfrm>
          <a:prstGeom prst="rect">
            <a:avLst/>
          </a:prstGeom>
        </p:spPr>
      </p:pic>
      <p:pic>
        <p:nvPicPr>
          <p:cNvPr id="7" name="Picture 6"/>
          <p:cNvPicPr>
            <a:picLocks noChangeAspect="1"/>
          </p:cNvPicPr>
          <p:nvPr/>
        </p:nvPicPr>
        <p:blipFill>
          <a:blip r:embed="rId4"/>
          <a:stretch>
            <a:fillRect/>
          </a:stretch>
        </p:blipFill>
        <p:spPr>
          <a:xfrm>
            <a:off x="9629550" y="2125957"/>
            <a:ext cx="2170364" cy="1859441"/>
          </a:xfrm>
          <a:prstGeom prst="rect">
            <a:avLst/>
          </a:prstGeom>
        </p:spPr>
      </p:pic>
      <p:pic>
        <p:nvPicPr>
          <p:cNvPr id="11" name="Content Placeholder 10">
            <a:extLst>
              <a:ext uri="{FF2B5EF4-FFF2-40B4-BE49-F238E27FC236}">
                <a16:creationId xmlns:a16="http://schemas.microsoft.com/office/drawing/2014/main" xmlns="" id="{C56A1FAB-2619-4D83-BDFA-2E31A1BE66B0}"/>
              </a:ext>
            </a:extLst>
          </p:cNvPr>
          <p:cNvPicPr>
            <a:picLocks noGrp="1" noChangeAspect="1"/>
          </p:cNvPicPr>
          <p:nvPr>
            <p:ph idx="13"/>
          </p:nvPr>
        </p:nvPicPr>
        <p:blipFill>
          <a:blip r:embed="rId5" cstate="screen">
            <a:extLst>
              <a:ext uri="{28A0092B-C50C-407E-A947-70E740481C1C}">
                <a14:useLocalDpi xmlns:a14="http://schemas.microsoft.com/office/drawing/2010/main"/>
              </a:ext>
            </a:extLst>
          </a:blip>
          <a:stretch>
            <a:fillRect/>
          </a:stretch>
        </p:blipFill>
        <p:spPr>
          <a:xfrm>
            <a:off x="6725914" y="1755176"/>
            <a:ext cx="2540367" cy="1776751"/>
          </a:xfrm>
        </p:spPr>
      </p:pic>
    </p:spTree>
    <p:extLst>
      <p:ext uri="{BB962C8B-B14F-4D97-AF65-F5344CB8AC3E}">
        <p14:creationId xmlns:p14="http://schemas.microsoft.com/office/powerpoint/2010/main" val="1758613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6855546" y="5133061"/>
            <a:ext cx="1673163" cy="715742"/>
          </a:xfrm>
          <a:prstGeom prst="rect">
            <a:avLst/>
          </a:prstGeom>
        </p:spPr>
      </p:pic>
      <p:sp>
        <p:nvSpPr>
          <p:cNvPr id="2" name="Title 1"/>
          <p:cNvSpPr>
            <a:spLocks noGrp="1"/>
          </p:cNvSpPr>
          <p:nvPr>
            <p:ph type="title"/>
          </p:nvPr>
        </p:nvSpPr>
        <p:spPr/>
        <p:txBody>
          <a:bodyPr/>
          <a:lstStyle/>
          <a:p>
            <a:r>
              <a:rPr lang="en-US" dirty="0"/>
              <a:t>Interoperability Options</a:t>
            </a:r>
            <a:endParaRPr lang="en-US" dirty="0">
              <a:solidFill>
                <a:srgbClr val="F5D720"/>
              </a:solidFill>
            </a:endParaRPr>
          </a:p>
        </p:txBody>
      </p:sp>
      <p:sp>
        <p:nvSpPr>
          <p:cNvPr id="3" name="Content Placeholder 2"/>
          <p:cNvSpPr>
            <a:spLocks noGrp="1"/>
          </p:cNvSpPr>
          <p:nvPr>
            <p:ph idx="1"/>
          </p:nvPr>
        </p:nvSpPr>
        <p:spPr>
          <a:xfrm>
            <a:off x="610310" y="1662789"/>
            <a:ext cx="4954467" cy="4514174"/>
          </a:xfrm>
        </p:spPr>
        <p:txBody>
          <a:bodyPr anchor="t">
            <a:normAutofit/>
          </a:bodyPr>
          <a:lstStyle/>
          <a:p>
            <a:pPr>
              <a:lnSpc>
                <a:spcPts val="2940"/>
              </a:lnSpc>
            </a:pPr>
            <a:r>
              <a:rPr lang="en-US" sz="2200" dirty="0"/>
              <a:t>BACnet</a:t>
            </a:r>
            <a:r>
              <a:rPr lang="en-US" sz="2200" baseline="30000" dirty="0"/>
              <a:t>®</a:t>
            </a:r>
            <a:r>
              <a:rPr lang="en-US" sz="2200" dirty="0"/>
              <a:t>-MS/TP</a:t>
            </a:r>
          </a:p>
          <a:p>
            <a:pPr>
              <a:lnSpc>
                <a:spcPts val="2940"/>
              </a:lnSpc>
            </a:pPr>
            <a:r>
              <a:rPr lang="en-US" sz="2200" dirty="0"/>
              <a:t>BACnet</a:t>
            </a:r>
            <a:r>
              <a:rPr lang="en-US" sz="2200" baseline="30000" dirty="0"/>
              <a:t>®</a:t>
            </a:r>
            <a:r>
              <a:rPr lang="en-US" sz="2200" dirty="0"/>
              <a:t>-IP</a:t>
            </a:r>
          </a:p>
          <a:p>
            <a:pPr>
              <a:lnSpc>
                <a:spcPts val="2940"/>
              </a:lnSpc>
            </a:pPr>
            <a:r>
              <a:rPr lang="en-US" sz="2200" dirty="0" err="1"/>
              <a:t>LonWorks</a:t>
            </a:r>
            <a:r>
              <a:rPr lang="en-US" sz="2200" baseline="30000" dirty="0"/>
              <a:t>®</a:t>
            </a:r>
          </a:p>
          <a:p>
            <a:pPr>
              <a:lnSpc>
                <a:spcPts val="2940"/>
              </a:lnSpc>
            </a:pPr>
            <a:r>
              <a:rPr lang="en-US" sz="2200" dirty="0"/>
              <a:t>Modbus RTU</a:t>
            </a:r>
          </a:p>
          <a:p>
            <a:pPr>
              <a:lnSpc>
                <a:spcPts val="2940"/>
              </a:lnSpc>
            </a:pPr>
            <a:r>
              <a:rPr lang="en-US" sz="2200" dirty="0"/>
              <a:t>Modbus TCP</a:t>
            </a:r>
          </a:p>
          <a:p>
            <a:pPr>
              <a:lnSpc>
                <a:spcPts val="2940"/>
              </a:lnSpc>
            </a:pPr>
            <a:r>
              <a:rPr lang="en-US" sz="2200" dirty="0"/>
              <a:t>oBIX™</a:t>
            </a:r>
          </a:p>
          <a:p>
            <a:pPr>
              <a:lnSpc>
                <a:spcPts val="2940"/>
              </a:lnSpc>
            </a:pPr>
            <a:r>
              <a:rPr lang="en-US" sz="2200" dirty="0"/>
              <a:t>OPC</a:t>
            </a:r>
            <a:r>
              <a:rPr lang="en-US" sz="2200" baseline="30000" dirty="0"/>
              <a:t>®</a:t>
            </a:r>
          </a:p>
          <a:p>
            <a:pPr>
              <a:lnSpc>
                <a:spcPts val="2940"/>
              </a:lnSpc>
            </a:pPr>
            <a:r>
              <a:rPr lang="en-US" sz="2200" dirty="0"/>
              <a:t>Reporting with CSV export and ODBC r/w querying</a:t>
            </a:r>
          </a:p>
        </p:txBody>
      </p:sp>
      <p:grpSp>
        <p:nvGrpSpPr>
          <p:cNvPr id="15" name="Group 14"/>
          <p:cNvGrpSpPr/>
          <p:nvPr/>
        </p:nvGrpSpPr>
        <p:grpSpPr>
          <a:xfrm>
            <a:off x="6717007" y="3252664"/>
            <a:ext cx="4522454" cy="533400"/>
            <a:chOff x="6717007" y="2898464"/>
            <a:chExt cx="4522454" cy="533400"/>
          </a:xfrm>
        </p:grpSpPr>
        <p:pic>
          <p:nvPicPr>
            <p:cNvPr id="6" name="Picture 4"/>
            <p:cNvPicPr>
              <a:picLocks noChangeAspect="1" noChangeArrowheads="1"/>
            </p:cNvPicPr>
            <p:nvPr/>
          </p:nvPicPr>
          <p:blipFill>
            <a:blip r:embed="rId5" cstate="print">
              <a:grayscl/>
              <a:extLst>
                <a:ext uri="{28A0092B-C50C-407E-A947-70E740481C1C}">
                  <a14:useLocalDpi xmlns:a14="http://schemas.microsoft.com/office/drawing/2010/main"/>
                </a:ext>
              </a:extLst>
            </a:blip>
            <a:srcRect/>
            <a:stretch>
              <a:fillRect/>
            </a:stretch>
          </p:blipFill>
          <p:spPr bwMode="auto">
            <a:xfrm>
              <a:off x="9479718" y="2898464"/>
              <a:ext cx="175974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 name="Picture 8" descr="obix_logo"/>
            <p:cNvPicPr>
              <a:picLocks noChangeAspect="1" noChangeArrowheads="1"/>
            </p:cNvPicPr>
            <p:nvPr/>
          </p:nvPicPr>
          <p:blipFill>
            <a:blip r:embed="rId6" cstate="screen">
              <a:grayscl/>
              <a:extLst>
                <a:ext uri="{28A0092B-C50C-407E-A947-70E740481C1C}">
                  <a14:useLocalDpi xmlns:a14="http://schemas.microsoft.com/office/drawing/2010/main"/>
                </a:ext>
              </a:extLst>
            </a:blip>
            <a:srcRect/>
            <a:stretch>
              <a:fillRect/>
            </a:stretch>
          </p:blipFill>
          <p:spPr bwMode="auto">
            <a:xfrm>
              <a:off x="6717007" y="2943708"/>
              <a:ext cx="1950243"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p:cNvGrpSpPr/>
          <p:nvPr/>
        </p:nvGrpSpPr>
        <p:grpSpPr>
          <a:xfrm>
            <a:off x="6788444" y="4234876"/>
            <a:ext cx="4478401" cy="526256"/>
            <a:chOff x="6788444" y="3919876"/>
            <a:chExt cx="4478401" cy="526256"/>
          </a:xfrm>
        </p:grpSpPr>
        <p:pic>
          <p:nvPicPr>
            <p:cNvPr id="10" name="Picture 9" descr="lonworks_logo"/>
            <p:cNvPicPr>
              <a:picLocks noChangeAspect="1" noChangeArrowheads="1"/>
            </p:cNvPicPr>
            <p:nvPr/>
          </p:nvPicPr>
          <p:blipFill>
            <a:blip r:embed="rId7">
              <a:grayscl/>
              <a:extLst>
                <a:ext uri="{28A0092B-C50C-407E-A947-70E740481C1C}">
                  <a14:useLocalDpi xmlns:a14="http://schemas.microsoft.com/office/drawing/2010/main"/>
                </a:ext>
              </a:extLst>
            </a:blip>
            <a:srcRect/>
            <a:stretch>
              <a:fillRect/>
            </a:stretch>
          </p:blipFill>
          <p:spPr bwMode="auto">
            <a:xfrm>
              <a:off x="9452332" y="3919876"/>
              <a:ext cx="1814513" cy="52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 descr="odbc2"/>
            <p:cNvPicPr>
              <a:picLocks noChangeAspect="1" noChangeArrowheads="1"/>
            </p:cNvPicPr>
            <p:nvPr/>
          </p:nvPicPr>
          <p:blipFill>
            <a:blip r:embed="rId8">
              <a:grayscl/>
              <a:extLst>
                <a:ext uri="{28A0092B-C50C-407E-A947-70E740481C1C}">
                  <a14:useLocalDpi xmlns:a14="http://schemas.microsoft.com/office/drawing/2010/main"/>
                </a:ext>
              </a:extLst>
            </a:blip>
            <a:srcRect/>
            <a:stretch>
              <a:fillRect/>
            </a:stretch>
          </p:blipFill>
          <p:spPr bwMode="auto">
            <a:xfrm>
              <a:off x="6788444" y="3931782"/>
              <a:ext cx="1807368" cy="50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p:nvPr/>
        </p:nvGrpSpPr>
        <p:grpSpPr>
          <a:xfrm>
            <a:off x="6571733" y="2103152"/>
            <a:ext cx="4886253" cy="700700"/>
            <a:chOff x="6571733" y="1815618"/>
            <a:chExt cx="4886253" cy="700700"/>
          </a:xfrm>
        </p:grpSpPr>
        <p:pic>
          <p:nvPicPr>
            <p:cNvPr id="7" name="Picture 6"/>
            <p:cNvPicPr>
              <a:picLocks noChangeAspect="1" noChangeArrowheads="1"/>
            </p:cNvPicPr>
            <p:nvPr/>
          </p:nvPicPr>
          <p:blipFill>
            <a:blip r:embed="rId9" cstate="screen">
              <a:grayscl/>
              <a:extLst>
                <a:ext uri="{28A0092B-C50C-407E-A947-70E740481C1C}">
                  <a14:useLocalDpi xmlns:a14="http://schemas.microsoft.com/office/drawing/2010/main"/>
                </a:ext>
              </a:extLst>
            </a:blip>
            <a:srcRect/>
            <a:stretch>
              <a:fillRect/>
            </a:stretch>
          </p:blipFill>
          <p:spPr bwMode="auto">
            <a:xfrm>
              <a:off x="6571733" y="1889914"/>
              <a:ext cx="2240793" cy="55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p:cNvPicPr>
              <a:picLocks noChangeAspect="1"/>
            </p:cNvPicPr>
            <p:nvPr/>
          </p:nvPicPr>
          <p:blipFill>
            <a:blip r:embed="rId10" cstate="screen">
              <a:grayscl/>
              <a:extLst>
                <a:ext uri="{28A0092B-C50C-407E-A947-70E740481C1C}">
                  <a14:useLocalDpi xmlns:a14="http://schemas.microsoft.com/office/drawing/2010/main"/>
                </a:ext>
              </a:extLst>
            </a:blip>
            <a:stretch>
              <a:fillRect/>
            </a:stretch>
          </p:blipFill>
          <p:spPr>
            <a:xfrm>
              <a:off x="9261195" y="1815618"/>
              <a:ext cx="2196791" cy="700700"/>
            </a:xfrm>
            <a:prstGeom prst="rect">
              <a:avLst/>
            </a:prstGeom>
          </p:spPr>
        </p:pic>
      </p:grpSp>
    </p:spTree>
    <p:extLst>
      <p:ext uri="{BB962C8B-B14F-4D97-AF65-F5344CB8AC3E}">
        <p14:creationId xmlns:p14="http://schemas.microsoft.com/office/powerpoint/2010/main" val="3605010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ontent Placeholder 3"/>
          <p:cNvSpPr>
            <a:spLocks noGrp="1"/>
          </p:cNvSpPr>
          <p:nvPr>
            <p:ph idx="13"/>
          </p:nvPr>
        </p:nvSpPr>
        <p:spPr/>
        <p:txBody>
          <a:bodyPr/>
          <a:lstStyle/>
          <a:p>
            <a:endParaRPr lang="en-US"/>
          </a:p>
        </p:txBody>
      </p:sp>
      <p:pic>
        <p:nvPicPr>
          <p:cNvPr id="5" name="Picture 4"/>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0896574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ASI Controls EMS – </a:t>
            </a:r>
            <a:r>
              <a:rPr lang="en-US" dirty="0">
                <a:solidFill>
                  <a:srgbClr val="F5D720"/>
                </a:solidFill>
              </a:rPr>
              <a:t>Success Stories</a:t>
            </a:r>
          </a:p>
        </p:txBody>
      </p:sp>
    </p:spTree>
    <p:extLst>
      <p:ext uri="{BB962C8B-B14F-4D97-AF65-F5344CB8AC3E}">
        <p14:creationId xmlns:p14="http://schemas.microsoft.com/office/powerpoint/2010/main" val="22857048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Demand Limiting/Load Shedding (DR)</a:t>
            </a:r>
            <a:endParaRPr lang="en-US" dirty="0">
              <a:solidFill>
                <a:srgbClr val="F5D720"/>
              </a:solidFill>
            </a:endParaRPr>
          </a:p>
        </p:txBody>
      </p:sp>
      <p:sp>
        <p:nvSpPr>
          <p:cNvPr id="18" name="Content Placeholder 17"/>
          <p:cNvSpPr>
            <a:spLocks noGrp="1"/>
          </p:cNvSpPr>
          <p:nvPr>
            <p:ph idx="1"/>
          </p:nvPr>
        </p:nvSpPr>
        <p:spPr>
          <a:xfrm>
            <a:off x="375322" y="1530350"/>
            <a:ext cx="5078542" cy="1774791"/>
          </a:xfrm>
        </p:spPr>
        <p:txBody>
          <a:bodyPr>
            <a:normAutofit fontScale="92500" lnSpcReduction="10000"/>
          </a:bodyPr>
          <a:lstStyle/>
          <a:p>
            <a:r>
              <a:rPr lang="en-US" sz="3000" dirty="0" err="1"/>
              <a:t>Fairplex</a:t>
            </a:r>
            <a:r>
              <a:rPr lang="en-US" sz="3000" dirty="0"/>
              <a:t> Exposition </a:t>
            </a:r>
            <a:r>
              <a:rPr lang="en-US" sz="3000" dirty="0" smtClean="0"/>
              <a:t>Complex </a:t>
            </a:r>
          </a:p>
          <a:p>
            <a:pPr marL="0" indent="0">
              <a:buNone/>
            </a:pPr>
            <a:r>
              <a:rPr lang="en-US" sz="2400" dirty="0" smtClean="0"/>
              <a:t>Integrated </a:t>
            </a:r>
            <a:r>
              <a:rPr lang="en-US" sz="2400" dirty="0"/>
              <a:t>to vintage hardware during upgrade to ADR solution. Garnered </a:t>
            </a:r>
            <a:r>
              <a:rPr lang="en-US" sz="2400" dirty="0" smtClean="0"/>
              <a:t>exposition </a:t>
            </a:r>
            <a:r>
              <a:rPr lang="en-US" sz="2400" dirty="0"/>
              <a:t>$127,000 in incentives in 2 months</a:t>
            </a:r>
          </a:p>
          <a:p>
            <a:endParaRPr lang="en-US" sz="3000" dirty="0"/>
          </a:p>
        </p:txBody>
      </p:sp>
      <p:sp>
        <p:nvSpPr>
          <p:cNvPr id="112642" name="AutoShape 2" descr="OutdoorReset"/>
          <p:cNvSpPr>
            <a:spLocks noChangeAspect="1" noChangeArrowheads="1"/>
          </p:cNvSpPr>
          <p:nvPr/>
        </p:nvSpPr>
        <p:spPr bwMode="auto">
          <a:xfrm>
            <a:off x="155575" y="-966788"/>
            <a:ext cx="3714750" cy="20193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TextBox 10"/>
          <p:cNvSpPr txBox="1"/>
          <p:nvPr/>
        </p:nvSpPr>
        <p:spPr>
          <a:xfrm rot="10800000" flipV="1">
            <a:off x="610309" y="3305141"/>
            <a:ext cx="4711708" cy="3477875"/>
          </a:xfrm>
          <a:prstGeom prst="rect">
            <a:avLst/>
          </a:prstGeom>
          <a:noFill/>
        </p:spPr>
        <p:txBody>
          <a:bodyPr wrap="square" rtlCol="0">
            <a:spAutoFit/>
          </a:bodyPr>
          <a:lstStyle/>
          <a:p>
            <a:r>
              <a:rPr lang="en-US" sz="2200" dirty="0">
                <a:solidFill>
                  <a:srgbClr val="000000"/>
                </a:solidFill>
                <a:latin typeface="Lato"/>
              </a:rPr>
              <a:t>If rates provide sufficient incentives to limit total peak demand the control system can use staggered start, soft start, and other measures to limit the facility’s peak load.</a:t>
            </a:r>
          </a:p>
          <a:p>
            <a:endParaRPr lang="en-US" sz="2200" dirty="0">
              <a:solidFill>
                <a:srgbClr val="000000"/>
              </a:solidFill>
              <a:latin typeface="Lato"/>
            </a:endParaRPr>
          </a:p>
          <a:p>
            <a:r>
              <a:rPr lang="en-US" sz="2200" dirty="0">
                <a:solidFill>
                  <a:srgbClr val="000000"/>
                </a:solidFill>
                <a:latin typeface="Lato"/>
              </a:rPr>
              <a:t>Cost savings varies by building use and age, rate structure, equipment, etc.</a:t>
            </a:r>
          </a:p>
          <a:p>
            <a:endParaRPr lang="en-US" sz="2200" dirty="0">
              <a:solidFill>
                <a:srgbClr val="000000"/>
              </a:solidFill>
              <a:latin typeface="Lato"/>
            </a:endParaRPr>
          </a:p>
        </p:txBody>
      </p:sp>
      <p:pic>
        <p:nvPicPr>
          <p:cNvPr id="19" name="Picture 2" descr="C:\Users\francis\Pictures\Work\Fairplex\Medium Load test.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609686" y="1654141"/>
            <a:ext cx="6246939" cy="482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91268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2357" y="48418"/>
            <a:ext cx="9386869" cy="1325563"/>
          </a:xfrm>
        </p:spPr>
        <p:txBody>
          <a:bodyPr/>
          <a:lstStyle/>
          <a:p>
            <a:r>
              <a:rPr lang="en-US" dirty="0"/>
              <a:t>Hilton Hotels</a:t>
            </a:r>
          </a:p>
        </p:txBody>
      </p:sp>
      <p:sp>
        <p:nvSpPr>
          <p:cNvPr id="3" name="Content Placeholder 2"/>
          <p:cNvSpPr>
            <a:spLocks noGrp="1"/>
          </p:cNvSpPr>
          <p:nvPr>
            <p:ph idx="1"/>
          </p:nvPr>
        </p:nvSpPr>
        <p:spPr>
          <a:xfrm>
            <a:off x="610310" y="1662789"/>
            <a:ext cx="6583704" cy="4514174"/>
          </a:xfrm>
        </p:spPr>
        <p:txBody>
          <a:bodyPr anchor="t">
            <a:normAutofit/>
          </a:bodyPr>
          <a:lstStyle/>
          <a:p>
            <a:pPr marL="0" indent="0">
              <a:buNone/>
            </a:pPr>
            <a:r>
              <a:rPr lang="en-US" sz="2200" b="1" dirty="0">
                <a:solidFill>
                  <a:srgbClr val="0E51A5"/>
                </a:solidFill>
              </a:rPr>
              <a:t>Background/Overview:</a:t>
            </a:r>
            <a:endParaRPr lang="en-US" sz="2200" dirty="0"/>
          </a:p>
          <a:p>
            <a:r>
              <a:rPr lang="en-US" sz="2200" dirty="0"/>
              <a:t>Anaheim Hilton selected for initial pilot project</a:t>
            </a:r>
          </a:p>
          <a:p>
            <a:endParaRPr lang="en-US" sz="2200" dirty="0"/>
          </a:p>
          <a:p>
            <a:pPr marL="0" indent="0">
              <a:buNone/>
            </a:pPr>
            <a:r>
              <a:rPr lang="en-US" sz="2200" b="1" dirty="0">
                <a:solidFill>
                  <a:srgbClr val="0E51A5"/>
                </a:solidFill>
              </a:rPr>
              <a:t>ASI Results:</a:t>
            </a:r>
          </a:p>
          <a:p>
            <a:r>
              <a:rPr lang="en-US" sz="2400" b="1" baseline="30000" dirty="0"/>
              <a:t>$</a:t>
            </a:r>
            <a:r>
              <a:rPr lang="en-US" sz="2400" b="1" dirty="0"/>
              <a:t>126,000/yr</a:t>
            </a:r>
            <a:r>
              <a:rPr lang="en-US" sz="2200" dirty="0"/>
              <a:t> energy savings through 2 years</a:t>
            </a:r>
          </a:p>
          <a:p>
            <a:endParaRPr lang="en-US" sz="2200" dirty="0"/>
          </a:p>
          <a:p>
            <a:r>
              <a:rPr lang="en-US" sz="2200" dirty="0"/>
              <a:t>ASI EMS now installed in many Hilton locations</a:t>
            </a:r>
          </a:p>
        </p:txBody>
      </p:sp>
      <p:pic>
        <p:nvPicPr>
          <p:cNvPr id="6" name="Picture 5"/>
          <p:cNvPicPr>
            <a:picLocks noChangeAspect="1"/>
          </p:cNvPicPr>
          <p:nvPr/>
        </p:nvPicPr>
        <p:blipFill>
          <a:blip r:embed="rId2" cstate="screen">
            <a:biLevel thresh="25000"/>
            <a:extLst>
              <a:ext uri="{28A0092B-C50C-407E-A947-70E740481C1C}">
                <a14:useLocalDpi xmlns:a14="http://schemas.microsoft.com/office/drawing/2010/main"/>
              </a:ext>
            </a:extLst>
          </a:blip>
          <a:stretch>
            <a:fillRect/>
          </a:stretch>
        </p:blipFill>
        <p:spPr>
          <a:xfrm>
            <a:off x="610309" y="198535"/>
            <a:ext cx="1299688" cy="991287"/>
          </a:xfrm>
          <a:prstGeom prst="rect">
            <a:avLst/>
          </a:prstGeom>
        </p:spPr>
      </p:pic>
    </p:spTree>
    <p:extLst>
      <p:ext uri="{BB962C8B-B14F-4D97-AF65-F5344CB8AC3E}">
        <p14:creationId xmlns:p14="http://schemas.microsoft.com/office/powerpoint/2010/main" val="29381156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Most </a:t>
            </a:r>
            <a:r>
              <a:rPr lang="en-US" dirty="0">
                <a:solidFill>
                  <a:srgbClr val="F5D720"/>
                </a:solidFill>
              </a:rPr>
              <a:t>Rugged</a:t>
            </a:r>
            <a:r>
              <a:rPr lang="en-US" dirty="0"/>
              <a:t> and </a:t>
            </a:r>
            <a:r>
              <a:rPr lang="en-US" dirty="0">
                <a:solidFill>
                  <a:srgbClr val="F5D720"/>
                </a:solidFill>
              </a:rPr>
              <a:t>Reliable</a:t>
            </a:r>
            <a:r>
              <a:rPr lang="en-US" dirty="0"/>
              <a:t> Controls in the Industry</a:t>
            </a:r>
          </a:p>
        </p:txBody>
      </p:sp>
      <p:sp>
        <p:nvSpPr>
          <p:cNvPr id="6" name="Rectangle 5"/>
          <p:cNvSpPr/>
          <p:nvPr/>
        </p:nvSpPr>
        <p:spPr>
          <a:xfrm>
            <a:off x="610309" y="1963391"/>
            <a:ext cx="6594055" cy="4128654"/>
          </a:xfrm>
          <a:prstGeom prst="rect">
            <a:avLst/>
          </a:prstGeom>
          <a:solidFill>
            <a:srgbClr val="0E51A5">
              <a:alpha val="7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7" name="TextBox 6"/>
          <p:cNvSpPr txBox="1"/>
          <p:nvPr/>
        </p:nvSpPr>
        <p:spPr>
          <a:xfrm>
            <a:off x="610309" y="2046521"/>
            <a:ext cx="6594055" cy="369332"/>
          </a:xfrm>
          <a:prstGeom prst="rect">
            <a:avLst/>
          </a:prstGeom>
          <a:noFill/>
        </p:spPr>
        <p:txBody>
          <a:bodyPr wrap="square" rtlCol="0">
            <a:spAutoFit/>
          </a:bodyPr>
          <a:lstStyle/>
          <a:p>
            <a:pPr algn="ctr"/>
            <a:r>
              <a:rPr lang="en-US" b="1" i="1" dirty="0">
                <a:solidFill>
                  <a:srgbClr val="F5D720"/>
                </a:solidFill>
                <a:latin typeface="Lato Heavy" charset="0"/>
                <a:ea typeface="Lato Heavy" charset="0"/>
                <a:cs typeface="Lato Heavy" charset="0"/>
              </a:rPr>
              <a:t>Strong Enough for Hurricane Katrina</a:t>
            </a:r>
          </a:p>
        </p:txBody>
      </p:sp>
      <p:cxnSp>
        <p:nvCxnSpPr>
          <p:cNvPr id="9" name="Straight Connector 8"/>
          <p:cNvCxnSpPr/>
          <p:nvPr/>
        </p:nvCxnSpPr>
        <p:spPr>
          <a:xfrm>
            <a:off x="610309" y="2517570"/>
            <a:ext cx="6594055" cy="0"/>
          </a:xfrm>
          <a:prstGeom prst="line">
            <a:avLst/>
          </a:prstGeom>
          <a:ln>
            <a:solidFill>
              <a:srgbClr val="F5D72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1" y="2744168"/>
            <a:ext cx="6290672" cy="3139321"/>
          </a:xfrm>
          <a:prstGeom prst="rect">
            <a:avLst/>
          </a:prstGeom>
          <a:noFill/>
        </p:spPr>
        <p:txBody>
          <a:bodyPr wrap="square" rtlCol="0">
            <a:spAutoFit/>
          </a:bodyPr>
          <a:lstStyle/>
          <a:p>
            <a:r>
              <a:rPr lang="en-US" dirty="0">
                <a:solidFill>
                  <a:srgbClr val="FFFFFF"/>
                </a:solidFill>
                <a:latin typeface="Lato" charset="0"/>
                <a:ea typeface="Lato" charset="0"/>
                <a:cs typeface="Lato" charset="0"/>
              </a:rPr>
              <a:t>When Hurricane Katrina hit New Orleans, the enclosure protecting an ASIC controller blew open, exposing the equipment to the fury of the storm. </a:t>
            </a:r>
          </a:p>
          <a:p>
            <a:endParaRPr lang="en-US" dirty="0">
              <a:solidFill>
                <a:srgbClr val="FFFFFF"/>
              </a:solidFill>
              <a:latin typeface="Lato" charset="0"/>
              <a:ea typeface="Lato" charset="0"/>
              <a:cs typeface="Lato" charset="0"/>
            </a:endParaRPr>
          </a:p>
          <a:p>
            <a:r>
              <a:rPr lang="en-US" dirty="0">
                <a:solidFill>
                  <a:srgbClr val="FFFFFF"/>
                </a:solidFill>
                <a:latin typeface="Lato" charset="0"/>
                <a:ea typeface="Lato" charset="0"/>
                <a:cs typeface="Lato" charset="0"/>
              </a:rPr>
              <a:t>Afterward, our system integrator Star Service dried out the controller and powered it up. The unit roared to life, returning service to the building’s chiller. </a:t>
            </a:r>
          </a:p>
          <a:p>
            <a:endParaRPr lang="en-US" dirty="0">
              <a:solidFill>
                <a:srgbClr val="FFFFFF"/>
              </a:solidFill>
              <a:latin typeface="Lato" charset="0"/>
              <a:ea typeface="Lato" charset="0"/>
              <a:cs typeface="Lato" charset="0"/>
            </a:endParaRPr>
          </a:p>
          <a:p>
            <a:r>
              <a:rPr lang="en-US" dirty="0">
                <a:solidFill>
                  <a:srgbClr val="FFFFFF"/>
                </a:solidFill>
                <a:latin typeface="Lato" charset="0"/>
                <a:ea typeface="Lato" charset="0"/>
                <a:cs typeface="Lato" charset="0"/>
              </a:rPr>
              <a:t>Another manufacturer’s controller on the same roof didn’t survive the hurricane; the building’s management was quick to install a new ASIC controller in its place. </a:t>
            </a:r>
          </a:p>
        </p:txBody>
      </p:sp>
      <p:pic>
        <p:nvPicPr>
          <p:cNvPr id="4" name="Picture 3">
            <a:extLst>
              <a:ext uri="{FF2B5EF4-FFF2-40B4-BE49-F238E27FC236}">
                <a16:creationId xmlns:a16="http://schemas.microsoft.com/office/drawing/2014/main" xmlns="" id="{A2D33003-F2BC-4156-B720-A5D072903D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23749" y="2744168"/>
            <a:ext cx="4200187" cy="2937641"/>
          </a:xfrm>
          <a:prstGeom prst="rect">
            <a:avLst/>
          </a:prstGeom>
        </p:spPr>
      </p:pic>
    </p:spTree>
    <p:extLst>
      <p:ext uri="{BB962C8B-B14F-4D97-AF65-F5344CB8AC3E}">
        <p14:creationId xmlns:p14="http://schemas.microsoft.com/office/powerpoint/2010/main" val="2036079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0309" y="1662789"/>
            <a:ext cx="5867609" cy="4514174"/>
          </a:xfrm>
        </p:spPr>
        <p:txBody>
          <a:bodyPr anchor="t">
            <a:normAutofit lnSpcReduction="10000"/>
          </a:bodyPr>
          <a:lstStyle/>
          <a:p>
            <a:pPr marL="0" indent="0">
              <a:buNone/>
            </a:pPr>
            <a:r>
              <a:rPr lang="en-US" sz="2200" b="1" dirty="0">
                <a:solidFill>
                  <a:srgbClr val="0E51A5"/>
                </a:solidFill>
              </a:rPr>
              <a:t>Background/Overview:</a:t>
            </a:r>
            <a:endParaRPr lang="en-US" sz="2200" dirty="0"/>
          </a:p>
          <a:p>
            <a:r>
              <a:rPr lang="en-US" sz="2200" dirty="0"/>
              <a:t>Energy management of 61 buildings in 7 States, total project cost exceeded $1 million</a:t>
            </a:r>
          </a:p>
          <a:p>
            <a:endParaRPr lang="en-US" sz="2200" dirty="0"/>
          </a:p>
          <a:p>
            <a:pPr marL="0" indent="0">
              <a:buNone/>
            </a:pPr>
            <a:r>
              <a:rPr lang="en-US" sz="2200" b="1" dirty="0">
                <a:solidFill>
                  <a:srgbClr val="0E51A5"/>
                </a:solidFill>
              </a:rPr>
              <a:t>ASI Results:</a:t>
            </a:r>
            <a:endParaRPr lang="en-US" sz="2200" dirty="0"/>
          </a:p>
          <a:p>
            <a:r>
              <a:rPr lang="en-US" sz="2200" dirty="0"/>
              <a:t>Yielded </a:t>
            </a:r>
            <a:r>
              <a:rPr lang="en-US" sz="2400" b="1" dirty="0"/>
              <a:t>30</a:t>
            </a:r>
            <a:r>
              <a:rPr lang="en-US" sz="2400" b="1" baseline="30000" dirty="0"/>
              <a:t>%</a:t>
            </a:r>
            <a:r>
              <a:rPr lang="en-US" sz="2400" dirty="0"/>
              <a:t> to </a:t>
            </a:r>
            <a:r>
              <a:rPr lang="en-US" sz="2400" b="1" dirty="0"/>
              <a:t>40</a:t>
            </a:r>
            <a:r>
              <a:rPr lang="en-US" sz="2400" b="1" baseline="30000" dirty="0"/>
              <a:t>%</a:t>
            </a:r>
            <a:r>
              <a:rPr lang="en-US" sz="2400" dirty="0"/>
              <a:t> </a:t>
            </a:r>
            <a:r>
              <a:rPr lang="en-US" sz="2200" dirty="0"/>
              <a:t>reduction in energy use</a:t>
            </a:r>
          </a:p>
          <a:p>
            <a:r>
              <a:rPr lang="en-US" sz="2200" dirty="0"/>
              <a:t>Individual sites recognized ROI in as little as </a:t>
            </a:r>
            <a:r>
              <a:rPr lang="en-US" sz="2400" b="1" i="1" dirty="0"/>
              <a:t>9 to 24 months</a:t>
            </a:r>
            <a:r>
              <a:rPr lang="en-US" sz="2200" dirty="0"/>
              <a:t> </a:t>
            </a:r>
          </a:p>
          <a:p>
            <a:r>
              <a:rPr lang="en-US" sz="2200" dirty="0"/>
              <a:t>Over </a:t>
            </a:r>
            <a:r>
              <a:rPr lang="en-US" sz="2400" b="1" baseline="30000" dirty="0"/>
              <a:t>$</a:t>
            </a:r>
            <a:r>
              <a:rPr lang="en-US" sz="2400" b="1" dirty="0"/>
              <a:t>450,000</a:t>
            </a:r>
            <a:r>
              <a:rPr lang="en-US" sz="2200" b="1" dirty="0"/>
              <a:t> </a:t>
            </a:r>
            <a:r>
              <a:rPr lang="en-US" sz="2200" dirty="0"/>
              <a:t>reduced energy cost in 2 years</a:t>
            </a:r>
          </a:p>
        </p:txBody>
      </p:sp>
      <p:sp>
        <p:nvSpPr>
          <p:cNvPr id="7" name="Title 1"/>
          <p:cNvSpPr>
            <a:spLocks noGrp="1"/>
          </p:cNvSpPr>
          <p:nvPr>
            <p:ph type="title"/>
          </p:nvPr>
        </p:nvSpPr>
        <p:spPr>
          <a:xfrm>
            <a:off x="2192357" y="48418"/>
            <a:ext cx="9386869" cy="1325563"/>
          </a:xfrm>
        </p:spPr>
        <p:txBody>
          <a:bodyPr/>
          <a:lstStyle/>
          <a:p>
            <a:r>
              <a:rPr lang="en-US" dirty="0"/>
              <a:t>Self Storage Energy Reduction</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610" y="455901"/>
            <a:ext cx="1723528" cy="510595"/>
          </a:xfrm>
          <a:prstGeom prst="rect">
            <a:avLst/>
          </a:prstGeom>
        </p:spPr>
      </p:pic>
    </p:spTree>
    <p:extLst>
      <p:ext uri="{BB962C8B-B14F-4D97-AF65-F5344CB8AC3E}">
        <p14:creationId xmlns:p14="http://schemas.microsoft.com/office/powerpoint/2010/main" val="25134856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normAutofit/>
          </a:bodyPr>
          <a:lstStyle/>
          <a:p>
            <a:pPr marL="0" indent="0">
              <a:buNone/>
            </a:pPr>
            <a:r>
              <a:rPr lang="en-US" sz="2200" b="1" dirty="0">
                <a:solidFill>
                  <a:srgbClr val="0E51A5"/>
                </a:solidFill>
              </a:rPr>
              <a:t>Background/Overview:</a:t>
            </a:r>
            <a:endParaRPr lang="en-US" sz="2200" dirty="0"/>
          </a:p>
          <a:p>
            <a:r>
              <a:rPr lang="en-US" sz="2200" dirty="0"/>
              <a:t>Collection of over 8,000 works of fine art</a:t>
            </a:r>
          </a:p>
          <a:p>
            <a:r>
              <a:rPr lang="en-US" sz="2200" dirty="0"/>
              <a:t>Extreme weather changes and a constant battle with humidity</a:t>
            </a:r>
          </a:p>
          <a:p>
            <a:r>
              <a:rPr lang="en-US" sz="2200" dirty="0"/>
              <a:t>Maintaining consistent temperature and RH within specific ranges is vital to the preservation of art</a:t>
            </a:r>
          </a:p>
          <a:p>
            <a:endParaRPr lang="en-US" sz="2200" dirty="0"/>
          </a:p>
          <a:p>
            <a:pPr marL="0" indent="0">
              <a:buNone/>
            </a:pPr>
            <a:r>
              <a:rPr lang="en-US" sz="2200" b="1" dirty="0">
                <a:solidFill>
                  <a:srgbClr val="0E51A5"/>
                </a:solidFill>
              </a:rPr>
              <a:t>ASI Results:</a:t>
            </a:r>
          </a:p>
          <a:p>
            <a:r>
              <a:rPr lang="en-US" sz="2200" dirty="0"/>
              <a:t>Satisfied the demands for a specifically stable environment within the gallery while energy cost were reduced</a:t>
            </a:r>
          </a:p>
        </p:txBody>
      </p:sp>
      <p:sp>
        <p:nvSpPr>
          <p:cNvPr id="6" name="Title 1"/>
          <p:cNvSpPr>
            <a:spLocks noGrp="1"/>
          </p:cNvSpPr>
          <p:nvPr>
            <p:ph type="title"/>
          </p:nvPr>
        </p:nvSpPr>
        <p:spPr>
          <a:xfrm>
            <a:off x="2192357" y="48418"/>
            <a:ext cx="9386869" cy="1325563"/>
          </a:xfrm>
        </p:spPr>
        <p:txBody>
          <a:bodyPr/>
          <a:lstStyle/>
          <a:p>
            <a:r>
              <a:rPr lang="en-US" dirty="0"/>
              <a:t>R.W. Norton Gallery</a:t>
            </a:r>
          </a:p>
        </p:txBody>
      </p:sp>
      <p:pic>
        <p:nvPicPr>
          <p:cNvPr id="8" name="Picture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43160" y="5154219"/>
            <a:ext cx="2523335" cy="1438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2466" y="0"/>
            <a:ext cx="915373" cy="1279554"/>
          </a:xfrm>
          <a:prstGeom prst="rect">
            <a:avLst/>
          </a:prstGeom>
        </p:spPr>
      </p:pic>
    </p:spTree>
    <p:extLst>
      <p:ext uri="{BB962C8B-B14F-4D97-AF65-F5344CB8AC3E}">
        <p14:creationId xmlns:p14="http://schemas.microsoft.com/office/powerpoint/2010/main" val="40995902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7340180" y="1748507"/>
            <a:ext cx="4383734" cy="462922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561322" y="4250384"/>
            <a:ext cx="6054886" cy="2127351"/>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561322" y="1748507"/>
            <a:ext cx="6054886" cy="2127351"/>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ASI in Control</a:t>
            </a:r>
          </a:p>
        </p:txBody>
      </p:sp>
      <p:grpSp>
        <p:nvGrpSpPr>
          <p:cNvPr id="11" name="Group 10"/>
          <p:cNvGrpSpPr/>
          <p:nvPr/>
        </p:nvGrpSpPr>
        <p:grpSpPr>
          <a:xfrm>
            <a:off x="561322" y="1767322"/>
            <a:ext cx="1842473" cy="494417"/>
            <a:chOff x="1545410" y="3439125"/>
            <a:chExt cx="2343544" cy="628876"/>
          </a:xfrm>
        </p:grpSpPr>
        <p:grpSp>
          <p:nvGrpSpPr>
            <p:cNvPr id="12" name="Group 11"/>
            <p:cNvGrpSpPr/>
            <p:nvPr/>
          </p:nvGrpSpPr>
          <p:grpSpPr>
            <a:xfrm>
              <a:off x="1545410" y="3439125"/>
              <a:ext cx="2343544" cy="628876"/>
              <a:chOff x="821730" y="3705101"/>
              <a:chExt cx="2343544" cy="628876"/>
            </a:xfrm>
          </p:grpSpPr>
          <p:sp>
            <p:nvSpPr>
              <p:cNvPr id="14" name="Rectangle 13"/>
              <p:cNvSpPr/>
              <p:nvPr/>
            </p:nvSpPr>
            <p:spPr>
              <a:xfrm>
                <a:off x="1450605" y="3705101"/>
                <a:ext cx="1714669" cy="628876"/>
              </a:xfrm>
              <a:prstGeom prst="rect">
                <a:avLst/>
              </a:prstGeom>
              <a:solidFill>
                <a:schemeClr val="bg1"/>
              </a:solidFill>
              <a:ln>
                <a:solidFill>
                  <a:srgbClr val="0E51A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b="1" dirty="0">
                    <a:solidFill>
                      <a:srgbClr val="183A69"/>
                    </a:solidFill>
                    <a:latin typeface="Lato Heavy" charset="0"/>
                    <a:ea typeface="Lato Heavy" charset="0"/>
                    <a:cs typeface="Lato Heavy" charset="0"/>
                  </a:rPr>
                  <a:t>Small</a:t>
                </a:r>
              </a:p>
            </p:txBody>
          </p:sp>
          <p:sp>
            <p:nvSpPr>
              <p:cNvPr id="15" name="Rectangle 14"/>
              <p:cNvSpPr/>
              <p:nvPr/>
            </p:nvSpPr>
            <p:spPr>
              <a:xfrm>
                <a:off x="821730" y="3705101"/>
                <a:ext cx="628876" cy="628876"/>
              </a:xfrm>
              <a:prstGeom prst="rect">
                <a:avLst/>
              </a:prstGeom>
              <a:solidFill>
                <a:srgbClr val="F5D720"/>
              </a:solidFill>
              <a:ln>
                <a:solidFill>
                  <a:srgbClr val="0E51A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rgbClr val="0E51A5"/>
                  </a:solidFill>
                  <a:latin typeface="Lato Black" charset="0"/>
                  <a:ea typeface="Lato Black" charset="0"/>
                  <a:cs typeface="Lato Black" charset="0"/>
                </a:endParaRPr>
              </a:p>
            </p:txBody>
          </p:sp>
        </p:grpSp>
        <p:pic>
          <p:nvPicPr>
            <p:cNvPr id="13" name="Picture 12"/>
            <p:cNvPicPr>
              <a:picLocks noChangeAspect="1"/>
            </p:cNvPicPr>
            <p:nvPr/>
          </p:nvPicPr>
          <p:blipFill>
            <a:blip r:embed="rId3"/>
            <a:stretch>
              <a:fillRect/>
            </a:stretch>
          </p:blipFill>
          <p:spPr>
            <a:xfrm>
              <a:off x="1606588" y="3492753"/>
              <a:ext cx="521620" cy="521620"/>
            </a:xfrm>
            <a:prstGeom prst="rect">
              <a:avLst/>
            </a:prstGeom>
          </p:spPr>
        </p:pic>
      </p:grpSp>
      <p:grpSp>
        <p:nvGrpSpPr>
          <p:cNvPr id="16" name="Group 15"/>
          <p:cNvGrpSpPr/>
          <p:nvPr/>
        </p:nvGrpSpPr>
        <p:grpSpPr>
          <a:xfrm>
            <a:off x="561322" y="4254715"/>
            <a:ext cx="1842473" cy="494417"/>
            <a:chOff x="1545410" y="3439125"/>
            <a:chExt cx="2343544" cy="628876"/>
          </a:xfrm>
        </p:grpSpPr>
        <p:grpSp>
          <p:nvGrpSpPr>
            <p:cNvPr id="17" name="Group 16"/>
            <p:cNvGrpSpPr/>
            <p:nvPr/>
          </p:nvGrpSpPr>
          <p:grpSpPr>
            <a:xfrm>
              <a:off x="1545410" y="3439125"/>
              <a:ext cx="2343544" cy="628876"/>
              <a:chOff x="821730" y="3705101"/>
              <a:chExt cx="2343544" cy="628876"/>
            </a:xfrm>
          </p:grpSpPr>
          <p:sp>
            <p:nvSpPr>
              <p:cNvPr id="19" name="Rectangle 18"/>
              <p:cNvSpPr/>
              <p:nvPr/>
            </p:nvSpPr>
            <p:spPr>
              <a:xfrm>
                <a:off x="1450605" y="3705101"/>
                <a:ext cx="1714669" cy="628876"/>
              </a:xfrm>
              <a:prstGeom prst="rect">
                <a:avLst/>
              </a:prstGeom>
              <a:solidFill>
                <a:schemeClr val="bg1"/>
              </a:solidFill>
              <a:ln>
                <a:solidFill>
                  <a:srgbClr val="0E51A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b="1" dirty="0">
                    <a:solidFill>
                      <a:srgbClr val="183A69"/>
                    </a:solidFill>
                    <a:latin typeface="Lato Heavy" charset="0"/>
                    <a:ea typeface="Lato Heavy" charset="0"/>
                    <a:cs typeface="Lato Heavy" charset="0"/>
                  </a:rPr>
                  <a:t>Medium</a:t>
                </a:r>
              </a:p>
            </p:txBody>
          </p:sp>
          <p:sp>
            <p:nvSpPr>
              <p:cNvPr id="20" name="Rectangle 19"/>
              <p:cNvSpPr/>
              <p:nvPr/>
            </p:nvSpPr>
            <p:spPr>
              <a:xfrm>
                <a:off x="821730" y="3705101"/>
                <a:ext cx="628876" cy="628876"/>
              </a:xfrm>
              <a:prstGeom prst="rect">
                <a:avLst/>
              </a:prstGeom>
              <a:solidFill>
                <a:srgbClr val="F5D720"/>
              </a:solidFill>
              <a:ln>
                <a:solidFill>
                  <a:srgbClr val="0E51A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rgbClr val="0E51A5"/>
                  </a:solidFill>
                  <a:latin typeface="Lato Black" charset="0"/>
                  <a:ea typeface="Lato Black" charset="0"/>
                  <a:cs typeface="Lato Black" charset="0"/>
                </a:endParaRPr>
              </a:p>
            </p:txBody>
          </p:sp>
        </p:grpSp>
        <p:pic>
          <p:nvPicPr>
            <p:cNvPr id="18" name="Picture 17"/>
            <p:cNvPicPr>
              <a:picLocks noChangeAspect="1"/>
            </p:cNvPicPr>
            <p:nvPr/>
          </p:nvPicPr>
          <p:blipFill>
            <a:blip r:embed="rId3"/>
            <a:stretch>
              <a:fillRect/>
            </a:stretch>
          </p:blipFill>
          <p:spPr>
            <a:xfrm>
              <a:off x="1606588" y="3492753"/>
              <a:ext cx="521620" cy="521620"/>
            </a:xfrm>
            <a:prstGeom prst="rect">
              <a:avLst/>
            </a:prstGeom>
          </p:spPr>
        </p:pic>
      </p:grpSp>
      <p:grpSp>
        <p:nvGrpSpPr>
          <p:cNvPr id="21" name="Group 20"/>
          <p:cNvGrpSpPr/>
          <p:nvPr/>
        </p:nvGrpSpPr>
        <p:grpSpPr>
          <a:xfrm>
            <a:off x="7340181" y="1767322"/>
            <a:ext cx="1842473" cy="494417"/>
            <a:chOff x="1545410" y="3439125"/>
            <a:chExt cx="2343544" cy="628876"/>
          </a:xfrm>
        </p:grpSpPr>
        <p:grpSp>
          <p:nvGrpSpPr>
            <p:cNvPr id="22" name="Group 21"/>
            <p:cNvGrpSpPr/>
            <p:nvPr/>
          </p:nvGrpSpPr>
          <p:grpSpPr>
            <a:xfrm>
              <a:off x="1545410" y="3439125"/>
              <a:ext cx="2343544" cy="628876"/>
              <a:chOff x="821730" y="3705101"/>
              <a:chExt cx="2343544" cy="628876"/>
            </a:xfrm>
          </p:grpSpPr>
          <p:sp>
            <p:nvSpPr>
              <p:cNvPr id="24" name="Rectangle 23"/>
              <p:cNvSpPr/>
              <p:nvPr/>
            </p:nvSpPr>
            <p:spPr>
              <a:xfrm>
                <a:off x="1450605" y="3705101"/>
                <a:ext cx="1714669" cy="628876"/>
              </a:xfrm>
              <a:prstGeom prst="rect">
                <a:avLst/>
              </a:prstGeom>
              <a:solidFill>
                <a:schemeClr val="bg1"/>
              </a:solidFill>
              <a:ln>
                <a:solidFill>
                  <a:srgbClr val="0E51A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b="1" dirty="0">
                    <a:solidFill>
                      <a:srgbClr val="183A69"/>
                    </a:solidFill>
                    <a:latin typeface="Lato Heavy" charset="0"/>
                    <a:ea typeface="Lato Heavy" charset="0"/>
                    <a:cs typeface="Lato Heavy" charset="0"/>
                  </a:rPr>
                  <a:t>Large</a:t>
                </a:r>
              </a:p>
            </p:txBody>
          </p:sp>
          <p:sp>
            <p:nvSpPr>
              <p:cNvPr id="25" name="Rectangle 24"/>
              <p:cNvSpPr/>
              <p:nvPr/>
            </p:nvSpPr>
            <p:spPr>
              <a:xfrm>
                <a:off x="821730" y="3705101"/>
                <a:ext cx="628876" cy="628876"/>
              </a:xfrm>
              <a:prstGeom prst="rect">
                <a:avLst/>
              </a:prstGeom>
              <a:solidFill>
                <a:srgbClr val="F5D720"/>
              </a:solidFill>
              <a:ln>
                <a:solidFill>
                  <a:srgbClr val="0E51A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rgbClr val="0E51A5"/>
                  </a:solidFill>
                  <a:latin typeface="Lato Black" charset="0"/>
                  <a:ea typeface="Lato Black" charset="0"/>
                  <a:cs typeface="Lato Black" charset="0"/>
                </a:endParaRPr>
              </a:p>
            </p:txBody>
          </p:sp>
        </p:grpSp>
        <p:pic>
          <p:nvPicPr>
            <p:cNvPr id="23" name="Picture 22"/>
            <p:cNvPicPr>
              <a:picLocks noChangeAspect="1"/>
            </p:cNvPicPr>
            <p:nvPr/>
          </p:nvPicPr>
          <p:blipFill>
            <a:blip r:embed="rId3"/>
            <a:stretch>
              <a:fillRect/>
            </a:stretch>
          </p:blipFill>
          <p:spPr>
            <a:xfrm>
              <a:off x="1606588" y="3492753"/>
              <a:ext cx="521620" cy="521620"/>
            </a:xfrm>
            <a:prstGeom prst="rect">
              <a:avLst/>
            </a:prstGeom>
          </p:spPr>
        </p:pic>
      </p:grpSp>
      <p:pic>
        <p:nvPicPr>
          <p:cNvPr id="26"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4015" b="97993" l="3814" r="95688"/>
                    </a14:imgEffect>
                  </a14:imgLayer>
                </a14:imgProps>
              </a:ext>
              <a:ext uri="{28A0092B-C50C-407E-A947-70E740481C1C}">
                <a14:useLocalDpi xmlns:a14="http://schemas.microsoft.com/office/drawing/2010/main"/>
              </a:ext>
            </a:extLst>
          </a:blip>
          <a:srcRect/>
          <a:stretch>
            <a:fillRect/>
          </a:stretch>
        </p:blipFill>
        <p:spPr bwMode="auto">
          <a:xfrm>
            <a:off x="4833890" y="1748508"/>
            <a:ext cx="1747458" cy="1588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 name="Picture 3"/>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451893" y="1767322"/>
            <a:ext cx="1817179" cy="155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33890" y="4250386"/>
            <a:ext cx="1772898" cy="181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0" name="Picture 29"/>
          <p:cNvPicPr>
            <a:picLocks/>
          </p:cNvPicPr>
          <p:nvPr/>
        </p:nvPicPr>
        <p:blipFill rotWithShape="1">
          <a:blip r:embed="rId9" cstate="screen">
            <a:extLst>
              <a:ext uri="{28A0092B-C50C-407E-A947-70E740481C1C}">
                <a14:useLocalDpi xmlns:a14="http://schemas.microsoft.com/office/drawing/2010/main"/>
              </a:ext>
            </a:extLst>
          </a:blip>
          <a:srcRect/>
          <a:stretch/>
        </p:blipFill>
        <p:spPr>
          <a:xfrm>
            <a:off x="2452782" y="4254714"/>
            <a:ext cx="1816290" cy="1813049"/>
          </a:xfrm>
          <a:prstGeom prst="rect">
            <a:avLst/>
          </a:prstGeom>
        </p:spPr>
      </p:pic>
      <p:sp>
        <p:nvSpPr>
          <p:cNvPr id="36" name="TextBox 35"/>
          <p:cNvSpPr txBox="1"/>
          <p:nvPr/>
        </p:nvSpPr>
        <p:spPr>
          <a:xfrm>
            <a:off x="561321" y="2409436"/>
            <a:ext cx="1842474" cy="923330"/>
          </a:xfrm>
          <a:prstGeom prst="rect">
            <a:avLst/>
          </a:prstGeom>
          <a:noFill/>
        </p:spPr>
        <p:txBody>
          <a:bodyPr wrap="square" rtlCol="0">
            <a:spAutoFit/>
          </a:bodyPr>
          <a:lstStyle/>
          <a:p>
            <a:r>
              <a:rPr lang="en-US" b="1" i="1" dirty="0">
                <a:solidFill>
                  <a:srgbClr val="0E51A5"/>
                </a:solidFill>
                <a:latin typeface="Lato" charset="0"/>
                <a:ea typeface="Lato" charset="0"/>
                <a:cs typeface="Lato" charset="0"/>
              </a:rPr>
              <a:t>Packaged units &amp; Equipment Shelters</a:t>
            </a:r>
          </a:p>
        </p:txBody>
      </p:sp>
      <p:sp>
        <p:nvSpPr>
          <p:cNvPr id="37" name="TextBox 36"/>
          <p:cNvSpPr txBox="1"/>
          <p:nvPr/>
        </p:nvSpPr>
        <p:spPr>
          <a:xfrm>
            <a:off x="561321" y="4917102"/>
            <a:ext cx="1842474" cy="1200329"/>
          </a:xfrm>
          <a:prstGeom prst="rect">
            <a:avLst/>
          </a:prstGeom>
          <a:noFill/>
        </p:spPr>
        <p:txBody>
          <a:bodyPr wrap="square" rtlCol="0">
            <a:spAutoFit/>
          </a:bodyPr>
          <a:lstStyle/>
          <a:p>
            <a:r>
              <a:rPr lang="en-US" b="1" i="1" dirty="0">
                <a:solidFill>
                  <a:srgbClr val="0E51A5"/>
                </a:solidFill>
                <a:latin typeface="Lato" charset="0"/>
                <a:ea typeface="Lato" charset="0"/>
                <a:cs typeface="Lato" charset="0"/>
              </a:rPr>
              <a:t>Hotel, Retail Network, Factory, Office Building …</a:t>
            </a:r>
          </a:p>
        </p:txBody>
      </p:sp>
      <p:sp>
        <p:nvSpPr>
          <p:cNvPr id="38" name="TextBox 37"/>
          <p:cNvSpPr txBox="1"/>
          <p:nvPr/>
        </p:nvSpPr>
        <p:spPr>
          <a:xfrm>
            <a:off x="7340179" y="2409436"/>
            <a:ext cx="2213693" cy="1200329"/>
          </a:xfrm>
          <a:prstGeom prst="rect">
            <a:avLst/>
          </a:prstGeom>
          <a:noFill/>
        </p:spPr>
        <p:txBody>
          <a:bodyPr wrap="square" rtlCol="0">
            <a:spAutoFit/>
          </a:bodyPr>
          <a:lstStyle/>
          <a:p>
            <a:r>
              <a:rPr lang="en-US" b="1" i="1" dirty="0">
                <a:solidFill>
                  <a:srgbClr val="0E51A5"/>
                </a:solidFill>
                <a:latin typeface="Lato" charset="0"/>
                <a:ea typeface="Lato" charset="0"/>
                <a:cs typeface="Lato" charset="0"/>
              </a:rPr>
              <a:t>Multi-zone &amp; networked buildings</a:t>
            </a:r>
          </a:p>
          <a:p>
            <a:r>
              <a:rPr lang="en-US" b="1" i="1" dirty="0">
                <a:solidFill>
                  <a:srgbClr val="0E51A5"/>
                </a:solidFill>
                <a:latin typeface="Lato" charset="0"/>
                <a:ea typeface="Lato" charset="0"/>
                <a:cs typeface="Lato" charset="0"/>
              </a:rPr>
              <a:t>Integrated control of large facilities</a:t>
            </a:r>
          </a:p>
        </p:txBody>
      </p:sp>
      <p:pic>
        <p:nvPicPr>
          <p:cNvPr id="39" name="Picture 3" descr="sanwa_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698563" y="1767322"/>
            <a:ext cx="2025352" cy="418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7339154" y="3855782"/>
            <a:ext cx="2214718" cy="20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 name="TextBox 40"/>
          <p:cNvSpPr txBox="1"/>
          <p:nvPr/>
        </p:nvSpPr>
        <p:spPr>
          <a:xfrm>
            <a:off x="2451893" y="3324889"/>
            <a:ext cx="1817179" cy="276999"/>
          </a:xfrm>
          <a:prstGeom prst="rect">
            <a:avLst/>
          </a:prstGeom>
          <a:noFill/>
        </p:spPr>
        <p:txBody>
          <a:bodyPr wrap="square" rtlCol="0">
            <a:spAutoFit/>
          </a:bodyPr>
          <a:lstStyle/>
          <a:p>
            <a:pPr algn="ctr"/>
            <a:r>
              <a:rPr lang="en-US" sz="1200" dirty="0">
                <a:solidFill>
                  <a:schemeClr val="tx1">
                    <a:lumMod val="75000"/>
                    <a:lumOff val="25000"/>
                  </a:schemeClr>
                </a:solidFill>
                <a:latin typeface="Lato" charset="0"/>
                <a:ea typeface="Lato" charset="0"/>
                <a:cs typeface="Lato" charset="0"/>
              </a:rPr>
              <a:t>Packaged Unit</a:t>
            </a:r>
          </a:p>
        </p:txBody>
      </p:sp>
      <p:sp>
        <p:nvSpPr>
          <p:cNvPr id="42" name="TextBox 41"/>
          <p:cNvSpPr txBox="1"/>
          <p:nvPr/>
        </p:nvSpPr>
        <p:spPr>
          <a:xfrm>
            <a:off x="4789609" y="3324889"/>
            <a:ext cx="1817179" cy="276999"/>
          </a:xfrm>
          <a:prstGeom prst="rect">
            <a:avLst/>
          </a:prstGeom>
          <a:noFill/>
        </p:spPr>
        <p:txBody>
          <a:bodyPr wrap="square" rtlCol="0">
            <a:spAutoFit/>
          </a:bodyPr>
          <a:lstStyle/>
          <a:p>
            <a:pPr algn="ctr"/>
            <a:r>
              <a:rPr lang="en-US" sz="1200" dirty="0">
                <a:solidFill>
                  <a:schemeClr val="tx1">
                    <a:lumMod val="75000"/>
                    <a:lumOff val="25000"/>
                  </a:schemeClr>
                </a:solidFill>
                <a:latin typeface="Lato" charset="0"/>
                <a:ea typeface="Lato" charset="0"/>
                <a:cs typeface="Lato" charset="0"/>
              </a:rPr>
              <a:t>Equipment Shelter</a:t>
            </a:r>
          </a:p>
        </p:txBody>
      </p:sp>
      <p:sp>
        <p:nvSpPr>
          <p:cNvPr id="43" name="TextBox 42"/>
          <p:cNvSpPr txBox="1"/>
          <p:nvPr/>
        </p:nvSpPr>
        <p:spPr>
          <a:xfrm>
            <a:off x="1874331" y="6067166"/>
            <a:ext cx="2394742" cy="276999"/>
          </a:xfrm>
          <a:prstGeom prst="rect">
            <a:avLst/>
          </a:prstGeom>
          <a:noFill/>
        </p:spPr>
        <p:txBody>
          <a:bodyPr wrap="square" rtlCol="0">
            <a:spAutoFit/>
          </a:bodyPr>
          <a:lstStyle/>
          <a:p>
            <a:pPr algn="ctr"/>
            <a:r>
              <a:rPr lang="en-US" sz="1200" dirty="0">
                <a:solidFill>
                  <a:schemeClr val="tx1">
                    <a:lumMod val="75000"/>
                    <a:lumOff val="25000"/>
                  </a:schemeClr>
                </a:solidFill>
                <a:latin typeface="Lato" charset="0"/>
                <a:ea typeface="Lato" charset="0"/>
                <a:cs typeface="Lato" charset="0"/>
              </a:rPr>
              <a:t>The Peaks Resort, Telluride, CO</a:t>
            </a:r>
          </a:p>
        </p:txBody>
      </p:sp>
      <p:sp>
        <p:nvSpPr>
          <p:cNvPr id="44" name="TextBox 43"/>
          <p:cNvSpPr txBox="1"/>
          <p:nvPr/>
        </p:nvSpPr>
        <p:spPr>
          <a:xfrm>
            <a:off x="4212046" y="6067166"/>
            <a:ext cx="2394742" cy="276999"/>
          </a:xfrm>
          <a:prstGeom prst="rect">
            <a:avLst/>
          </a:prstGeom>
          <a:noFill/>
        </p:spPr>
        <p:txBody>
          <a:bodyPr wrap="square" rtlCol="0">
            <a:spAutoFit/>
          </a:bodyPr>
          <a:lstStyle/>
          <a:p>
            <a:pPr algn="r"/>
            <a:r>
              <a:rPr lang="en-US" sz="1200" dirty="0">
                <a:solidFill>
                  <a:schemeClr val="tx1">
                    <a:lumMod val="75000"/>
                    <a:lumOff val="25000"/>
                  </a:schemeClr>
                </a:solidFill>
                <a:latin typeface="Lato" charset="0"/>
                <a:ea typeface="Lato" charset="0"/>
                <a:cs typeface="Lato" charset="0"/>
              </a:rPr>
              <a:t>Art.com, Emeryville, CA</a:t>
            </a:r>
          </a:p>
        </p:txBody>
      </p:sp>
      <p:sp>
        <p:nvSpPr>
          <p:cNvPr id="45" name="TextBox 44"/>
          <p:cNvSpPr txBox="1"/>
          <p:nvPr/>
        </p:nvSpPr>
        <p:spPr>
          <a:xfrm>
            <a:off x="9698563" y="5953056"/>
            <a:ext cx="2025350" cy="461665"/>
          </a:xfrm>
          <a:prstGeom prst="rect">
            <a:avLst/>
          </a:prstGeom>
          <a:noFill/>
        </p:spPr>
        <p:txBody>
          <a:bodyPr wrap="square" rtlCol="0">
            <a:spAutoFit/>
          </a:bodyPr>
          <a:lstStyle/>
          <a:p>
            <a:pPr algn="r"/>
            <a:r>
              <a:rPr lang="en-US" sz="1200" dirty="0">
                <a:solidFill>
                  <a:schemeClr val="tx1">
                    <a:lumMod val="75000"/>
                    <a:lumOff val="25000"/>
                  </a:schemeClr>
                </a:solidFill>
                <a:latin typeface="Lato" charset="0"/>
                <a:ea typeface="Lato" charset="0"/>
                <a:cs typeface="Lato" charset="0"/>
              </a:rPr>
              <a:t>Sanwa Bank Plaza, </a:t>
            </a:r>
          </a:p>
          <a:p>
            <a:pPr algn="r"/>
            <a:r>
              <a:rPr lang="en-US" sz="1200" dirty="0">
                <a:solidFill>
                  <a:schemeClr val="tx1">
                    <a:lumMod val="75000"/>
                    <a:lumOff val="25000"/>
                  </a:schemeClr>
                </a:solidFill>
                <a:latin typeface="Lato" charset="0"/>
                <a:ea typeface="Lato" charset="0"/>
                <a:cs typeface="Lato" charset="0"/>
              </a:rPr>
              <a:t>Los Angeles, CA. </a:t>
            </a:r>
          </a:p>
        </p:txBody>
      </p:sp>
      <p:sp>
        <p:nvSpPr>
          <p:cNvPr id="46" name="TextBox 45"/>
          <p:cNvSpPr txBox="1"/>
          <p:nvPr/>
        </p:nvSpPr>
        <p:spPr>
          <a:xfrm>
            <a:off x="7330760" y="6100736"/>
            <a:ext cx="2025350" cy="276999"/>
          </a:xfrm>
          <a:prstGeom prst="rect">
            <a:avLst/>
          </a:prstGeom>
          <a:noFill/>
        </p:spPr>
        <p:txBody>
          <a:bodyPr wrap="square" rtlCol="0">
            <a:spAutoFit/>
          </a:bodyPr>
          <a:lstStyle/>
          <a:p>
            <a:pPr algn="r"/>
            <a:r>
              <a:rPr lang="en-US" sz="1200" dirty="0">
                <a:solidFill>
                  <a:schemeClr val="tx1">
                    <a:lumMod val="75000"/>
                    <a:lumOff val="25000"/>
                  </a:schemeClr>
                </a:solidFill>
                <a:latin typeface="Lato" charset="0"/>
                <a:ea typeface="Lato" charset="0"/>
                <a:cs typeface="Lato" charset="0"/>
              </a:rPr>
              <a:t>Phoenix Plaza, Phoenix, AZ</a:t>
            </a:r>
          </a:p>
        </p:txBody>
      </p:sp>
      <p:sp>
        <p:nvSpPr>
          <p:cNvPr id="47" name="TextBox 46"/>
          <p:cNvSpPr txBox="1"/>
          <p:nvPr/>
        </p:nvSpPr>
        <p:spPr>
          <a:xfrm>
            <a:off x="9698563" y="5389651"/>
            <a:ext cx="2025350" cy="553998"/>
          </a:xfrm>
          <a:prstGeom prst="rect">
            <a:avLst/>
          </a:prstGeom>
          <a:solidFill>
            <a:schemeClr val="tx1">
              <a:alpha val="55000"/>
            </a:schemeClr>
          </a:solidFill>
        </p:spPr>
        <p:txBody>
          <a:bodyPr wrap="square" rtlCol="0">
            <a:spAutoFit/>
          </a:bodyPr>
          <a:lstStyle/>
          <a:p>
            <a:pPr algn="ctr"/>
            <a:r>
              <a:rPr lang="en-US" sz="1000" b="1" dirty="0">
                <a:solidFill>
                  <a:srgbClr val="F5D720"/>
                </a:solidFill>
                <a:latin typeface="Lato" charset="0"/>
                <a:ea typeface="Lato" charset="0"/>
                <a:cs typeface="Lato" charset="0"/>
              </a:rPr>
              <a:t>EnergyStarTM Building.  BOMA Large Building of the Year</a:t>
            </a:r>
          </a:p>
          <a:p>
            <a:pPr algn="ctr"/>
            <a:r>
              <a:rPr lang="en-US" sz="1000" b="1" dirty="0">
                <a:solidFill>
                  <a:srgbClr val="F5D720"/>
                </a:solidFill>
                <a:latin typeface="Lato" charset="0"/>
                <a:ea typeface="Lato" charset="0"/>
                <a:cs typeface="Lato" charset="0"/>
              </a:rPr>
              <a:t>. </a:t>
            </a:r>
          </a:p>
        </p:txBody>
      </p:sp>
    </p:spTree>
    <p:extLst>
      <p:ext uri="{BB962C8B-B14F-4D97-AF65-F5344CB8AC3E}">
        <p14:creationId xmlns:p14="http://schemas.microsoft.com/office/powerpoint/2010/main" val="5701403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Training</a:t>
            </a:r>
          </a:p>
        </p:txBody>
      </p:sp>
      <p:sp>
        <p:nvSpPr>
          <p:cNvPr id="3" name="Content Placeholder 2"/>
          <p:cNvSpPr>
            <a:spLocks noGrp="1"/>
          </p:cNvSpPr>
          <p:nvPr>
            <p:ph idx="1"/>
          </p:nvPr>
        </p:nvSpPr>
        <p:spPr>
          <a:xfrm>
            <a:off x="610310" y="1662789"/>
            <a:ext cx="5498390" cy="4514174"/>
          </a:xfrm>
        </p:spPr>
        <p:txBody>
          <a:bodyPr anchor="t">
            <a:normAutofit/>
          </a:bodyPr>
          <a:lstStyle/>
          <a:p>
            <a:pPr>
              <a:lnSpc>
                <a:spcPts val="2940"/>
              </a:lnSpc>
            </a:pPr>
            <a:r>
              <a:rPr lang="en-US" sz="2200" dirty="0"/>
              <a:t>5 day training with exposure to entire product line</a:t>
            </a:r>
          </a:p>
          <a:p>
            <a:pPr>
              <a:lnSpc>
                <a:spcPts val="2940"/>
              </a:lnSpc>
            </a:pPr>
            <a:r>
              <a:rPr lang="en-US" sz="2200" dirty="0"/>
              <a:t>ASIC/3-9540, ASIC/1-8100, ASIC/1-6100, Micro-SINC, WS-061 and WS-MBS</a:t>
            </a:r>
          </a:p>
          <a:p>
            <a:pPr>
              <a:lnSpc>
                <a:spcPts val="2940"/>
              </a:lnSpc>
            </a:pPr>
            <a:r>
              <a:rPr lang="en-US" sz="2200" dirty="0"/>
              <a:t>Visual Expert configuration and ASI </a:t>
            </a:r>
            <a:r>
              <a:rPr lang="en-US" sz="2200" dirty="0" err="1"/>
              <a:t>ItelliFront</a:t>
            </a:r>
            <a:r>
              <a:rPr lang="en-US" sz="2200"/>
              <a:t>  </a:t>
            </a:r>
            <a:r>
              <a:rPr lang="en-US" sz="2200" dirty="0"/>
              <a:t>graphical interface software license</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89699" y="1662789"/>
            <a:ext cx="5295901" cy="4523200"/>
          </a:xfrm>
          <a:prstGeom prst="rect">
            <a:avLst/>
          </a:prstGeom>
          <a:noFill/>
          <a:ln>
            <a:noFill/>
          </a:ln>
        </p:spPr>
      </p:pic>
    </p:spTree>
    <p:extLst>
      <p:ext uri="{BB962C8B-B14F-4D97-AF65-F5344CB8AC3E}">
        <p14:creationId xmlns:p14="http://schemas.microsoft.com/office/powerpoint/2010/main" val="1226190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0309" y="4194100"/>
            <a:ext cx="5079291" cy="2397199"/>
          </a:xfrm>
        </p:spPr>
        <p:txBody>
          <a:bodyPr>
            <a:noAutofit/>
          </a:bodyPr>
          <a:lstStyle/>
          <a:p>
            <a:pPr marL="0" indent="0">
              <a:buNone/>
            </a:pPr>
            <a:r>
              <a:rPr lang="en-US" b="1" dirty="0"/>
              <a:t>Headquarters</a:t>
            </a:r>
          </a:p>
          <a:p>
            <a:pPr marL="0" indent="0">
              <a:buNone/>
            </a:pPr>
            <a:r>
              <a:rPr lang="en-US" sz="1800" dirty="0"/>
              <a:t>2202 Camino Ramon</a:t>
            </a:r>
          </a:p>
          <a:p>
            <a:pPr marL="0" indent="0">
              <a:buNone/>
            </a:pPr>
            <a:r>
              <a:rPr lang="en-US" sz="1800" dirty="0"/>
              <a:t>San Ramon, CA 94583</a:t>
            </a:r>
          </a:p>
          <a:p>
            <a:pPr marL="0" indent="0">
              <a:buNone/>
            </a:pPr>
            <a:r>
              <a:rPr lang="en-US" sz="1800" dirty="0"/>
              <a:t>Ph: 925-866-8808</a:t>
            </a:r>
          </a:p>
          <a:p>
            <a:pPr marL="0" indent="0">
              <a:buNone/>
            </a:pPr>
            <a:r>
              <a:rPr lang="en-US" sz="1800" dirty="0"/>
              <a:t>Fax: 925-866-1369</a:t>
            </a:r>
          </a:p>
          <a:p>
            <a:pPr marL="0" indent="0">
              <a:buNone/>
            </a:pPr>
            <a:r>
              <a:rPr lang="en-US" sz="1800" dirty="0">
                <a:hlinkClick r:id="rId3"/>
              </a:rPr>
              <a:t>sales@asicontrols.com</a:t>
            </a:r>
            <a:r>
              <a:rPr lang="en-US" sz="1800" dirty="0"/>
              <a:t> </a:t>
            </a:r>
          </a:p>
        </p:txBody>
      </p:sp>
      <p:sp>
        <p:nvSpPr>
          <p:cNvPr id="11" name="TextBox 10"/>
          <p:cNvSpPr txBox="1"/>
          <p:nvPr/>
        </p:nvSpPr>
        <p:spPr>
          <a:xfrm>
            <a:off x="3632201" y="5617169"/>
            <a:ext cx="3419772" cy="923330"/>
          </a:xfrm>
          <a:prstGeom prst="rect">
            <a:avLst/>
          </a:prstGeom>
          <a:noFill/>
        </p:spPr>
        <p:txBody>
          <a:bodyPr wrap="square" rtlCol="0">
            <a:spAutoFit/>
          </a:bodyPr>
          <a:lstStyle/>
          <a:p>
            <a:endParaRPr lang="en-US" dirty="0">
              <a:solidFill>
                <a:schemeClr val="bg1"/>
              </a:solidFill>
              <a:latin typeface="Lato" charset="0"/>
              <a:ea typeface="Lato" charset="0"/>
              <a:cs typeface="Lato" charset="0"/>
            </a:endParaRPr>
          </a:p>
          <a:p>
            <a:r>
              <a:rPr lang="en-US" dirty="0">
                <a:solidFill>
                  <a:schemeClr val="bg1"/>
                </a:solidFill>
                <a:latin typeface="Lato" charset="0"/>
                <a:ea typeface="Lato" charset="0"/>
                <a:cs typeface="Lato" charset="0"/>
              </a:rPr>
              <a:t>Ph: 302-629-7730 </a:t>
            </a:r>
          </a:p>
          <a:p>
            <a:r>
              <a:rPr lang="en-US" dirty="0">
                <a:solidFill>
                  <a:schemeClr val="bg1"/>
                </a:solidFill>
                <a:latin typeface="Lato" charset="0"/>
                <a:ea typeface="Lato" charset="0"/>
                <a:cs typeface="Lato" charset="0"/>
                <a:hlinkClick r:id="rId4"/>
              </a:rPr>
              <a:t>bill.messick@asicontrols.com</a:t>
            </a:r>
            <a:r>
              <a:rPr lang="en-US" dirty="0">
                <a:solidFill>
                  <a:schemeClr val="bg1"/>
                </a:solidFill>
                <a:latin typeface="Lato" charset="0"/>
                <a:ea typeface="Lato" charset="0"/>
                <a:cs typeface="Lato" charset="0"/>
              </a:rPr>
              <a:t> </a:t>
            </a:r>
          </a:p>
        </p:txBody>
      </p:sp>
      <p:sp>
        <p:nvSpPr>
          <p:cNvPr id="12" name="TextBox 11"/>
          <p:cNvSpPr txBox="1"/>
          <p:nvPr/>
        </p:nvSpPr>
        <p:spPr>
          <a:xfrm>
            <a:off x="7734300" y="5524836"/>
            <a:ext cx="4343400" cy="1015663"/>
          </a:xfrm>
          <a:prstGeom prst="rect">
            <a:avLst/>
          </a:prstGeom>
          <a:noFill/>
        </p:spPr>
        <p:txBody>
          <a:bodyPr wrap="square" rtlCol="0">
            <a:spAutoFit/>
          </a:bodyPr>
          <a:lstStyle/>
          <a:p>
            <a:pPr algn="just"/>
            <a:endParaRPr lang="en-US" sz="1000" dirty="0">
              <a:solidFill>
                <a:schemeClr val="bg1"/>
              </a:solidFill>
              <a:latin typeface="Lato" charset="0"/>
              <a:ea typeface="Lato" charset="0"/>
              <a:cs typeface="Lato" charset="0"/>
            </a:endParaRPr>
          </a:p>
          <a:p>
            <a:pPr algn="just"/>
            <a:r>
              <a:rPr lang="en-US" sz="1000" dirty="0">
                <a:solidFill>
                  <a:schemeClr val="bg1"/>
                </a:solidFill>
                <a:latin typeface="Lato" charset="0"/>
                <a:ea typeface="Lato" charset="0"/>
                <a:cs typeface="Lato" charset="0"/>
              </a:rPr>
              <a:t>ASIC/3 and ASIC/1 controllers, ENC and EKW control panels, ASI software, PS Power Meters, WS and TS Sensors include a 5 year limited warranty. All Other Products are covered by ASI Controls standard warranty which extends 12 months from date of installation or 18 months from date of purchase, whichever is sooner</a:t>
            </a:r>
          </a:p>
        </p:txBody>
      </p:sp>
      <p:pic>
        <p:nvPicPr>
          <p:cNvPr id="15" name="Picture 14" descr="C:\Users\Connor\Pictures\5 year warranty badge.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70800" y="4876719"/>
            <a:ext cx="1115940" cy="74045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7948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Rectangle 35"/>
          <p:cNvSpPr/>
          <p:nvPr/>
        </p:nvSpPr>
        <p:spPr>
          <a:xfrm>
            <a:off x="4389880" y="3723949"/>
            <a:ext cx="3093407" cy="2071207"/>
          </a:xfrm>
          <a:prstGeom prst="rect">
            <a:avLst/>
          </a:prstGeom>
          <a:gradFill>
            <a:gsLst>
              <a:gs pos="0">
                <a:schemeClr val="bg1">
                  <a:lumMod val="95000"/>
                  <a:alpha val="20000"/>
                </a:schemeClr>
              </a:gs>
              <a:gs pos="100000">
                <a:schemeClr val="bg1">
                  <a:lumMod val="85000"/>
                  <a:alpha val="3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i="1" dirty="0">
              <a:solidFill>
                <a:srgbClr val="F5D720"/>
              </a:solidFill>
              <a:latin typeface="Lato Heavy" charset="0"/>
              <a:ea typeface="Lato Heavy" charset="0"/>
              <a:cs typeface="Lato Heavy" charset="0"/>
            </a:endParaRPr>
          </a:p>
        </p:txBody>
      </p:sp>
      <p:sp>
        <p:nvSpPr>
          <p:cNvPr id="37" name="Rectangle 36"/>
          <p:cNvSpPr/>
          <p:nvPr/>
        </p:nvSpPr>
        <p:spPr>
          <a:xfrm>
            <a:off x="7958028" y="3723949"/>
            <a:ext cx="3093407" cy="2071207"/>
          </a:xfrm>
          <a:prstGeom prst="rect">
            <a:avLst/>
          </a:prstGeom>
          <a:gradFill>
            <a:gsLst>
              <a:gs pos="0">
                <a:schemeClr val="bg1">
                  <a:lumMod val="95000"/>
                  <a:alpha val="20000"/>
                </a:schemeClr>
              </a:gs>
              <a:gs pos="100000">
                <a:schemeClr val="bg1">
                  <a:lumMod val="85000"/>
                  <a:alpha val="3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i="1" dirty="0">
              <a:solidFill>
                <a:srgbClr val="F5D720"/>
              </a:solidFill>
              <a:latin typeface="Lato Heavy" charset="0"/>
              <a:ea typeface="Lato Heavy" charset="0"/>
              <a:cs typeface="Lato Heavy" charset="0"/>
            </a:endParaRPr>
          </a:p>
        </p:txBody>
      </p:sp>
      <p:sp>
        <p:nvSpPr>
          <p:cNvPr id="33" name="Rectangle 32"/>
          <p:cNvSpPr/>
          <p:nvPr/>
        </p:nvSpPr>
        <p:spPr>
          <a:xfrm>
            <a:off x="821730" y="3723949"/>
            <a:ext cx="3093407" cy="2071207"/>
          </a:xfrm>
          <a:prstGeom prst="rect">
            <a:avLst/>
          </a:prstGeom>
          <a:gradFill>
            <a:gsLst>
              <a:gs pos="0">
                <a:schemeClr val="bg1">
                  <a:lumMod val="95000"/>
                  <a:alpha val="20000"/>
                </a:schemeClr>
              </a:gs>
              <a:gs pos="100000">
                <a:schemeClr val="bg1">
                  <a:lumMod val="85000"/>
                  <a:alpha val="32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i="1" dirty="0">
              <a:solidFill>
                <a:srgbClr val="F5D720"/>
              </a:solidFill>
              <a:latin typeface="Lato Heavy" charset="0"/>
              <a:ea typeface="Lato Heavy" charset="0"/>
              <a:cs typeface="Lato Heavy" charset="0"/>
            </a:endParaRPr>
          </a:p>
        </p:txBody>
      </p:sp>
      <p:sp>
        <p:nvSpPr>
          <p:cNvPr id="2" name="Title 1"/>
          <p:cNvSpPr>
            <a:spLocks noGrp="1"/>
          </p:cNvSpPr>
          <p:nvPr>
            <p:ph type="title"/>
          </p:nvPr>
        </p:nvSpPr>
        <p:spPr/>
        <p:txBody>
          <a:bodyPr/>
          <a:lstStyle/>
          <a:p>
            <a:r>
              <a:rPr lang="en-US" dirty="0"/>
              <a:t>Lowest </a:t>
            </a:r>
            <a:r>
              <a:rPr lang="en-US" dirty="0">
                <a:solidFill>
                  <a:srgbClr val="F5D720"/>
                </a:solidFill>
              </a:rPr>
              <a:t>Total Cost of Ownership</a:t>
            </a:r>
            <a:r>
              <a:rPr lang="en-US" dirty="0"/>
              <a:t> (TCO)</a:t>
            </a:r>
          </a:p>
        </p:txBody>
      </p:sp>
      <p:grpSp>
        <p:nvGrpSpPr>
          <p:cNvPr id="25" name="Group 24"/>
          <p:cNvGrpSpPr/>
          <p:nvPr/>
        </p:nvGrpSpPr>
        <p:grpSpPr>
          <a:xfrm>
            <a:off x="821730" y="2873831"/>
            <a:ext cx="3093409" cy="628876"/>
            <a:chOff x="821730" y="3705101"/>
            <a:chExt cx="3093409" cy="628876"/>
          </a:xfrm>
        </p:grpSpPr>
        <p:sp>
          <p:nvSpPr>
            <p:cNvPr id="19" name="Rectangle 18"/>
            <p:cNvSpPr/>
            <p:nvPr/>
          </p:nvSpPr>
          <p:spPr>
            <a:xfrm>
              <a:off x="1138099" y="3705101"/>
              <a:ext cx="2777040" cy="628876"/>
            </a:xfrm>
            <a:prstGeom prst="rect">
              <a:avLst/>
            </a:prstGeom>
            <a:noFill/>
            <a:ln>
              <a:solidFill>
                <a:srgbClr val="0E51A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i="1" dirty="0">
                  <a:solidFill>
                    <a:srgbClr val="0E51A5"/>
                  </a:solidFill>
                  <a:latin typeface="Lato Heavy" charset="0"/>
                  <a:ea typeface="Lato Heavy" charset="0"/>
                  <a:cs typeface="Lato Heavy" charset="0"/>
                </a:rPr>
                <a:t>Backwards </a:t>
              </a:r>
            </a:p>
            <a:p>
              <a:pPr algn="ctr"/>
              <a:r>
                <a:rPr lang="en-US" b="1" i="1" dirty="0">
                  <a:solidFill>
                    <a:srgbClr val="0E51A5"/>
                  </a:solidFill>
                  <a:latin typeface="Lato Heavy" charset="0"/>
                  <a:ea typeface="Lato Heavy" charset="0"/>
                  <a:cs typeface="Lato Heavy" charset="0"/>
                </a:rPr>
                <a:t>Compatibility</a:t>
              </a:r>
            </a:p>
          </p:txBody>
        </p:sp>
        <p:sp>
          <p:nvSpPr>
            <p:cNvPr id="22" name="Rectangle 21"/>
            <p:cNvSpPr/>
            <p:nvPr/>
          </p:nvSpPr>
          <p:spPr>
            <a:xfrm>
              <a:off x="821730" y="3705101"/>
              <a:ext cx="628876" cy="628876"/>
            </a:xfrm>
            <a:prstGeom prst="rect">
              <a:avLst/>
            </a:prstGeom>
            <a:solidFill>
              <a:srgbClr val="F5D720"/>
            </a:solidFill>
            <a:ln>
              <a:solidFill>
                <a:srgbClr val="0E51A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rgbClr val="0E51A5"/>
                  </a:solidFill>
                  <a:latin typeface="Lato Black" charset="0"/>
                  <a:ea typeface="Lato Black" charset="0"/>
                  <a:cs typeface="Lato Black" charset="0"/>
                </a:rPr>
                <a:t>1</a:t>
              </a:r>
            </a:p>
          </p:txBody>
        </p:sp>
      </p:grpSp>
      <p:grpSp>
        <p:nvGrpSpPr>
          <p:cNvPr id="26" name="Group 25"/>
          <p:cNvGrpSpPr/>
          <p:nvPr/>
        </p:nvGrpSpPr>
        <p:grpSpPr>
          <a:xfrm>
            <a:off x="4391809" y="2873831"/>
            <a:ext cx="3091478" cy="628876"/>
            <a:chOff x="4391809" y="3705101"/>
            <a:chExt cx="3091478" cy="628876"/>
          </a:xfrm>
        </p:grpSpPr>
        <p:sp>
          <p:nvSpPr>
            <p:cNvPr id="20" name="Rectangle 19"/>
            <p:cNvSpPr/>
            <p:nvPr/>
          </p:nvSpPr>
          <p:spPr>
            <a:xfrm>
              <a:off x="4706247" y="3705101"/>
              <a:ext cx="2777040" cy="628876"/>
            </a:xfrm>
            <a:prstGeom prst="rect">
              <a:avLst/>
            </a:prstGeom>
            <a:noFill/>
            <a:ln>
              <a:solidFill>
                <a:srgbClr val="0E51A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i="1" dirty="0">
                  <a:solidFill>
                    <a:srgbClr val="0E51A5"/>
                  </a:solidFill>
                  <a:latin typeface="Lato Heavy" charset="0"/>
                  <a:ea typeface="Lato Heavy" charset="0"/>
                  <a:cs typeface="Lato Heavy" charset="0"/>
                </a:rPr>
                <a:t>Industry-Leading Interoperability</a:t>
              </a:r>
            </a:p>
          </p:txBody>
        </p:sp>
        <p:sp>
          <p:nvSpPr>
            <p:cNvPr id="23" name="Rectangle 22"/>
            <p:cNvSpPr/>
            <p:nvPr/>
          </p:nvSpPr>
          <p:spPr>
            <a:xfrm>
              <a:off x="4391809" y="3705101"/>
              <a:ext cx="628876" cy="628876"/>
            </a:xfrm>
            <a:prstGeom prst="rect">
              <a:avLst/>
            </a:prstGeom>
            <a:solidFill>
              <a:srgbClr val="F5D720"/>
            </a:solidFill>
            <a:ln>
              <a:solidFill>
                <a:srgbClr val="0E51A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rgbClr val="0E51A5"/>
                  </a:solidFill>
                  <a:latin typeface="Lato Black" charset="0"/>
                  <a:ea typeface="Lato Black" charset="0"/>
                  <a:cs typeface="Lato Black" charset="0"/>
                </a:rPr>
                <a:t>2</a:t>
              </a:r>
            </a:p>
          </p:txBody>
        </p:sp>
      </p:grpSp>
      <p:grpSp>
        <p:nvGrpSpPr>
          <p:cNvPr id="27" name="Group 26"/>
          <p:cNvGrpSpPr/>
          <p:nvPr/>
        </p:nvGrpSpPr>
        <p:grpSpPr>
          <a:xfrm>
            <a:off x="7959957" y="2873831"/>
            <a:ext cx="3091478" cy="628876"/>
            <a:chOff x="7959957" y="3705101"/>
            <a:chExt cx="3091478" cy="628876"/>
          </a:xfrm>
        </p:grpSpPr>
        <p:sp>
          <p:nvSpPr>
            <p:cNvPr id="21" name="Rectangle 20"/>
            <p:cNvSpPr/>
            <p:nvPr/>
          </p:nvSpPr>
          <p:spPr>
            <a:xfrm>
              <a:off x="8274395" y="3705101"/>
              <a:ext cx="2777040" cy="628876"/>
            </a:xfrm>
            <a:prstGeom prst="rect">
              <a:avLst/>
            </a:prstGeom>
            <a:noFill/>
            <a:ln>
              <a:solidFill>
                <a:srgbClr val="0E51A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i="1" dirty="0">
                  <a:solidFill>
                    <a:srgbClr val="0E51A5"/>
                  </a:solidFill>
                  <a:latin typeface="Lato Heavy" charset="0"/>
                  <a:ea typeface="Lato Heavy" charset="0"/>
                  <a:cs typeface="Lato Heavy" charset="0"/>
                </a:rPr>
                <a:t>Future </a:t>
              </a:r>
            </a:p>
            <a:p>
              <a:pPr algn="ctr"/>
              <a:r>
                <a:rPr lang="en-US" b="1" i="1" dirty="0">
                  <a:solidFill>
                    <a:srgbClr val="0E51A5"/>
                  </a:solidFill>
                  <a:latin typeface="Lato Heavy" charset="0"/>
                  <a:ea typeface="Lato Heavy" charset="0"/>
                  <a:cs typeface="Lato Heavy" charset="0"/>
                </a:rPr>
                <a:t>Compatibility</a:t>
              </a:r>
            </a:p>
          </p:txBody>
        </p:sp>
        <p:sp>
          <p:nvSpPr>
            <p:cNvPr id="24" name="Rectangle 23"/>
            <p:cNvSpPr/>
            <p:nvPr/>
          </p:nvSpPr>
          <p:spPr>
            <a:xfrm>
              <a:off x="7959957" y="3705101"/>
              <a:ext cx="628876" cy="628876"/>
            </a:xfrm>
            <a:prstGeom prst="rect">
              <a:avLst/>
            </a:prstGeom>
            <a:solidFill>
              <a:srgbClr val="F5D720"/>
            </a:solidFill>
            <a:ln>
              <a:solidFill>
                <a:srgbClr val="0E51A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rgbClr val="0E51A5"/>
                  </a:solidFill>
                  <a:latin typeface="Lato Black" charset="0"/>
                  <a:ea typeface="Lato Black" charset="0"/>
                  <a:cs typeface="Lato Black" charset="0"/>
                </a:rPr>
                <a:t>3</a:t>
              </a:r>
            </a:p>
          </p:txBody>
        </p:sp>
      </p:grpSp>
      <p:sp>
        <p:nvSpPr>
          <p:cNvPr id="28" name="TextBox 27"/>
          <p:cNvSpPr txBox="1"/>
          <p:nvPr/>
        </p:nvSpPr>
        <p:spPr>
          <a:xfrm>
            <a:off x="823662" y="1849574"/>
            <a:ext cx="10544676" cy="738664"/>
          </a:xfrm>
          <a:prstGeom prst="rect">
            <a:avLst/>
          </a:prstGeom>
          <a:noFill/>
        </p:spPr>
        <p:txBody>
          <a:bodyPr wrap="square" rtlCol="0">
            <a:spAutoFit/>
          </a:bodyPr>
          <a:lstStyle/>
          <a:p>
            <a:r>
              <a:rPr lang="en-US" sz="1400" b="1" dirty="0">
                <a:solidFill>
                  <a:srgbClr val="0E51A5"/>
                </a:solidFill>
                <a:latin typeface="Lato Black" charset="0"/>
                <a:ea typeface="Lato Black" charset="0"/>
                <a:cs typeface="Lato Black" charset="0"/>
              </a:rPr>
              <a:t>Our commitment: </a:t>
            </a:r>
            <a:r>
              <a:rPr lang="en-US" sz="1400" dirty="0">
                <a:solidFill>
                  <a:srgbClr val="000000">
                    <a:lumMod val="75000"/>
                    <a:lumOff val="25000"/>
                  </a:srgbClr>
                </a:solidFill>
                <a:latin typeface="Lato" charset="0"/>
                <a:ea typeface="Lato" charset="0"/>
                <a:cs typeface="Lato" charset="0"/>
              </a:rPr>
              <a:t>While other manufacturers build limitations into their direct digital products, we design and build ours to be reliable and functional for years to come. We believe true value comes not in forcing our clients to purchase new devices every few  years, but in creating a product that provides such superior performance that they will seek us out for future projects.</a:t>
            </a:r>
          </a:p>
        </p:txBody>
      </p:sp>
      <p:sp>
        <p:nvSpPr>
          <p:cNvPr id="29" name="TextBox 28"/>
          <p:cNvSpPr txBox="1"/>
          <p:nvPr/>
        </p:nvSpPr>
        <p:spPr>
          <a:xfrm>
            <a:off x="932374" y="3842700"/>
            <a:ext cx="2874054" cy="1169551"/>
          </a:xfrm>
          <a:prstGeom prst="rect">
            <a:avLst/>
          </a:prstGeom>
          <a:noFill/>
        </p:spPr>
        <p:txBody>
          <a:bodyPr wrap="square" rtlCol="0">
            <a:spAutoFit/>
          </a:bodyPr>
          <a:lstStyle/>
          <a:p>
            <a:r>
              <a:rPr lang="en-US" sz="1400" dirty="0">
                <a:solidFill>
                  <a:srgbClr val="000000">
                    <a:lumMod val="75000"/>
                    <a:lumOff val="25000"/>
                  </a:srgbClr>
                </a:solidFill>
                <a:latin typeface="Lato" charset="0"/>
                <a:ea typeface="Lato" charset="0"/>
                <a:cs typeface="Lato" charset="0"/>
              </a:rPr>
              <a:t>Combined with the rugged, long-lasting design of our devices, this means our controllers won’t have to be replaced every time you upgrade or retrofit an installation. </a:t>
            </a:r>
          </a:p>
        </p:txBody>
      </p:sp>
      <p:sp>
        <p:nvSpPr>
          <p:cNvPr id="30" name="TextBox 29"/>
          <p:cNvSpPr txBox="1"/>
          <p:nvPr/>
        </p:nvSpPr>
        <p:spPr>
          <a:xfrm>
            <a:off x="4500518" y="3842700"/>
            <a:ext cx="2874060" cy="1815882"/>
          </a:xfrm>
          <a:prstGeom prst="rect">
            <a:avLst/>
          </a:prstGeom>
          <a:noFill/>
        </p:spPr>
        <p:txBody>
          <a:bodyPr wrap="square" rtlCol="0">
            <a:spAutoFit/>
          </a:bodyPr>
          <a:lstStyle/>
          <a:p>
            <a:r>
              <a:rPr lang="en-US" sz="1400" dirty="0">
                <a:solidFill>
                  <a:srgbClr val="000000">
                    <a:lumMod val="75000"/>
                    <a:lumOff val="25000"/>
                  </a:srgbClr>
                </a:solidFill>
                <a:latin typeface="Lato" charset="0"/>
                <a:ea typeface="Lato" charset="0"/>
                <a:cs typeface="Lato" charset="0"/>
              </a:rPr>
              <a:t>You’ll have the advantage of choosing a high-quality ASI Controls product as an upgrade for a wide range of non-ASI products, enabling you to reap all of the benefits of our products without having to fully replace your installation.</a:t>
            </a:r>
          </a:p>
        </p:txBody>
      </p:sp>
      <p:sp>
        <p:nvSpPr>
          <p:cNvPr id="31" name="TextBox 30"/>
          <p:cNvSpPr txBox="1"/>
          <p:nvPr/>
        </p:nvSpPr>
        <p:spPr>
          <a:xfrm>
            <a:off x="8068667" y="3842700"/>
            <a:ext cx="2874060" cy="1815882"/>
          </a:xfrm>
          <a:prstGeom prst="rect">
            <a:avLst/>
          </a:prstGeom>
          <a:noFill/>
        </p:spPr>
        <p:txBody>
          <a:bodyPr wrap="square" rtlCol="0">
            <a:spAutoFit/>
          </a:bodyPr>
          <a:lstStyle/>
          <a:p>
            <a:r>
              <a:rPr lang="en-US" sz="1400" dirty="0">
                <a:solidFill>
                  <a:srgbClr val="000000">
                    <a:lumMod val="75000"/>
                    <a:lumOff val="25000"/>
                  </a:srgbClr>
                </a:solidFill>
                <a:latin typeface="Lato" charset="0"/>
                <a:ea typeface="Lato" charset="0"/>
                <a:cs typeface="Lato" charset="0"/>
              </a:rPr>
              <a:t>ASI Controls is building a new framework that will enable our customers to take advantage of cloud-based services and other cyberspace advances - all without sacrificing the backward compatibility our products are known for. </a:t>
            </a:r>
          </a:p>
        </p:txBody>
      </p:sp>
    </p:spTree>
    <p:extLst>
      <p:ext uri="{BB962C8B-B14F-4D97-AF65-F5344CB8AC3E}">
        <p14:creationId xmlns:p14="http://schemas.microsoft.com/office/powerpoint/2010/main" val="3283757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t>
            </a:r>
            <a:r>
              <a:rPr lang="en-US" dirty="0">
                <a:solidFill>
                  <a:srgbClr val="F5D720"/>
                </a:solidFill>
              </a:rPr>
              <a:t>Commitment</a:t>
            </a:r>
            <a:r>
              <a:rPr lang="en-US" dirty="0"/>
              <a:t> to Your Success</a:t>
            </a:r>
          </a:p>
        </p:txBody>
      </p:sp>
      <p:sp>
        <p:nvSpPr>
          <p:cNvPr id="6" name="Rectangle 5"/>
          <p:cNvSpPr/>
          <p:nvPr/>
        </p:nvSpPr>
        <p:spPr>
          <a:xfrm>
            <a:off x="610310" y="1963391"/>
            <a:ext cx="6594054" cy="4128654"/>
          </a:xfrm>
          <a:prstGeom prst="rect">
            <a:avLst/>
          </a:prstGeom>
          <a:solidFill>
            <a:srgbClr val="0E51A5">
              <a:alpha val="7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7" name="TextBox 6"/>
          <p:cNvSpPr txBox="1"/>
          <p:nvPr/>
        </p:nvSpPr>
        <p:spPr>
          <a:xfrm>
            <a:off x="610309" y="2046521"/>
            <a:ext cx="6594055" cy="369332"/>
          </a:xfrm>
          <a:prstGeom prst="rect">
            <a:avLst/>
          </a:prstGeom>
          <a:noFill/>
        </p:spPr>
        <p:txBody>
          <a:bodyPr wrap="square" rtlCol="0">
            <a:spAutoFit/>
          </a:bodyPr>
          <a:lstStyle/>
          <a:p>
            <a:pPr algn="ctr"/>
            <a:r>
              <a:rPr lang="en-US" b="1" i="1" dirty="0">
                <a:solidFill>
                  <a:srgbClr val="F5D720"/>
                </a:solidFill>
                <a:latin typeface="Lato Heavy" charset="0"/>
                <a:ea typeface="Lato Heavy" charset="0"/>
                <a:cs typeface="Lato Heavy" charset="0"/>
              </a:rPr>
              <a:t>Unrivaled Customer Service</a:t>
            </a:r>
          </a:p>
        </p:txBody>
      </p:sp>
      <p:cxnSp>
        <p:nvCxnSpPr>
          <p:cNvPr id="8" name="Straight Connector 7"/>
          <p:cNvCxnSpPr/>
          <p:nvPr/>
        </p:nvCxnSpPr>
        <p:spPr>
          <a:xfrm>
            <a:off x="610309" y="2517570"/>
            <a:ext cx="6594055" cy="0"/>
          </a:xfrm>
          <a:prstGeom prst="line">
            <a:avLst/>
          </a:prstGeom>
          <a:ln>
            <a:solidFill>
              <a:srgbClr val="F5D72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2001" y="2696668"/>
            <a:ext cx="6280067" cy="3293209"/>
          </a:xfrm>
          <a:prstGeom prst="rect">
            <a:avLst/>
          </a:prstGeom>
          <a:noFill/>
        </p:spPr>
        <p:txBody>
          <a:bodyPr wrap="square" rtlCol="0">
            <a:spAutoFit/>
          </a:bodyPr>
          <a:lstStyle/>
          <a:p>
            <a:r>
              <a:rPr lang="en-US" sz="1600" dirty="0">
                <a:solidFill>
                  <a:srgbClr val="FFFFFF"/>
                </a:solidFill>
                <a:latin typeface="Lato" charset="0"/>
                <a:ea typeface="Lato" charset="0"/>
                <a:cs typeface="Lato" charset="0"/>
              </a:rPr>
              <a:t>Our service experts have years of field experience and are committed to the fastest possible resolution for your requests. </a:t>
            </a:r>
          </a:p>
          <a:p>
            <a:endParaRPr lang="en-US" sz="1600" dirty="0">
              <a:solidFill>
                <a:srgbClr val="FFFFFF"/>
              </a:solidFill>
              <a:latin typeface="Lato" charset="0"/>
              <a:ea typeface="Lato" charset="0"/>
              <a:cs typeface="Lato" charset="0"/>
            </a:endParaRPr>
          </a:p>
          <a:p>
            <a:r>
              <a:rPr lang="en-US" sz="1600" dirty="0">
                <a:solidFill>
                  <a:srgbClr val="FFFFFF"/>
                </a:solidFill>
                <a:latin typeface="Lato" charset="0"/>
                <a:ea typeface="Lato" charset="0"/>
                <a:cs typeface="Lato" charset="0"/>
              </a:rPr>
              <a:t>Our partners regularly rank the personalized service, education, and care they receive from ASI Controls above any other digital control provider they have ever worked with. Our commitment to support our products and our partners runs through the entire sales and ownership cycle. We demonstrate our dedication not only by building the most rugged and reliable controls, but by ensuring that our resale partners are able to grow and successfully support their customers, the end-users. ASI Controls also offers unparalleled direct-to-end- user support to ensure satisfaction and quality every step of the way. </a:t>
            </a:r>
          </a:p>
        </p:txBody>
      </p:sp>
    </p:spTree>
    <p:extLst>
      <p:ext uri="{BB962C8B-B14F-4D97-AF65-F5344CB8AC3E}">
        <p14:creationId xmlns:p14="http://schemas.microsoft.com/office/powerpoint/2010/main" val="2922181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3"/>
          </p:nvPr>
        </p:nvPicPr>
        <p:blipFill>
          <a:blip r:embed="rId3"/>
          <a:stretch>
            <a:fillRect/>
          </a:stretch>
        </p:blipFill>
        <p:spPr>
          <a:xfrm>
            <a:off x="5576366" y="1548487"/>
            <a:ext cx="6351531" cy="3559930"/>
          </a:xfrm>
          <a:prstGeom prst="rect">
            <a:avLst/>
          </a:prstGeom>
        </p:spPr>
      </p:pic>
      <p:sp>
        <p:nvSpPr>
          <p:cNvPr id="2" name="Title 1"/>
          <p:cNvSpPr>
            <a:spLocks noGrp="1"/>
          </p:cNvSpPr>
          <p:nvPr>
            <p:ph type="title"/>
          </p:nvPr>
        </p:nvSpPr>
        <p:spPr/>
        <p:txBody>
          <a:bodyPr/>
          <a:lstStyle/>
          <a:p>
            <a:r>
              <a:rPr lang="en-US" dirty="0" smtClean="0"/>
              <a:t>ASI Controls Market Channels</a:t>
            </a:r>
            <a:endParaRPr lang="en-US" dirty="0"/>
          </a:p>
        </p:txBody>
      </p:sp>
      <p:sp>
        <p:nvSpPr>
          <p:cNvPr id="3" name="Content Placeholder 2"/>
          <p:cNvSpPr>
            <a:spLocks noGrp="1"/>
          </p:cNvSpPr>
          <p:nvPr>
            <p:ph idx="1"/>
          </p:nvPr>
        </p:nvSpPr>
        <p:spPr>
          <a:xfrm>
            <a:off x="0" y="1716576"/>
            <a:ext cx="8585947" cy="5087636"/>
          </a:xfrm>
        </p:spPr>
        <p:txBody>
          <a:bodyPr/>
          <a:lstStyle/>
          <a:p>
            <a:r>
              <a:rPr lang="en-US" dirty="0"/>
              <a:t>Value Added Resellers (VARs</a:t>
            </a:r>
            <a:r>
              <a:rPr lang="en-US" dirty="0" smtClean="0"/>
              <a:t>)</a:t>
            </a:r>
          </a:p>
          <a:p>
            <a:pPr marL="0" indent="0">
              <a:buNone/>
            </a:pPr>
            <a:r>
              <a:rPr lang="en-US" dirty="0" smtClean="0"/>
              <a:t>    </a:t>
            </a:r>
            <a:r>
              <a:rPr lang="en-US" sz="2400" dirty="0" smtClean="0"/>
              <a:t>Domestic </a:t>
            </a:r>
            <a:r>
              <a:rPr lang="en-US" sz="2400" smtClean="0"/>
              <a:t>and International.</a:t>
            </a:r>
            <a:endParaRPr lang="en-US" sz="2400" dirty="0" smtClean="0"/>
          </a:p>
          <a:p>
            <a:pPr>
              <a:buFont typeface="Arial" panose="020B0604020202020204" pitchFamily="34" charset="0"/>
              <a:buChar char="•"/>
            </a:pPr>
            <a:r>
              <a:rPr lang="en-US" dirty="0" smtClean="0"/>
              <a:t>Strategic partnerships </a:t>
            </a:r>
          </a:p>
          <a:p>
            <a:pPr marL="0" indent="0">
              <a:buNone/>
            </a:pPr>
            <a:r>
              <a:rPr lang="en-US" sz="2400" dirty="0" smtClean="0"/>
              <a:t>     CCAC and Daikin Applied Southeast.</a:t>
            </a:r>
            <a:endParaRPr lang="en-US" sz="2400" dirty="0"/>
          </a:p>
          <a:p>
            <a:r>
              <a:rPr lang="en-US" dirty="0"/>
              <a:t>Original </a:t>
            </a:r>
            <a:r>
              <a:rPr lang="en-US" dirty="0" smtClean="0"/>
              <a:t>Equipment Manufacturers</a:t>
            </a:r>
          </a:p>
          <a:p>
            <a:pPr marL="0" indent="0">
              <a:buNone/>
            </a:pPr>
            <a:r>
              <a:rPr lang="en-US" sz="2400" dirty="0" smtClean="0"/>
              <a:t>     Century Corp</a:t>
            </a:r>
            <a:r>
              <a:rPr lang="en-US" dirty="0" smtClean="0"/>
              <a:t>. </a:t>
            </a:r>
            <a:r>
              <a:rPr lang="en-US" sz="2400" dirty="0" smtClean="0"/>
              <a:t>Chillers</a:t>
            </a:r>
            <a:r>
              <a:rPr lang="en-US" dirty="0" smtClean="0"/>
              <a:t> </a:t>
            </a:r>
            <a:r>
              <a:rPr lang="en-US" sz="2400" dirty="0" smtClean="0"/>
              <a:t>Absorption, Centrifugal, Screw. </a:t>
            </a:r>
          </a:p>
          <a:p>
            <a:pPr>
              <a:buFont typeface="Arial" panose="020B0604020202020204" pitchFamily="34" charset="0"/>
              <a:buChar char="•"/>
            </a:pPr>
            <a:r>
              <a:rPr lang="en-US" dirty="0" smtClean="0"/>
              <a:t>National Accounts Through VARs</a:t>
            </a:r>
          </a:p>
          <a:p>
            <a:pPr marL="0" indent="0">
              <a:buNone/>
            </a:pPr>
            <a:r>
              <a:rPr lang="en-US" sz="2400" dirty="0" smtClean="0"/>
              <a:t>     Hilton Hotels, Dillard's dept. stores, Century Link, Verizon</a:t>
            </a:r>
          </a:p>
          <a:p>
            <a:pPr marL="0" indent="0">
              <a:buNone/>
            </a:pPr>
            <a:r>
              <a:rPr lang="en-US" sz="2400" dirty="0"/>
              <a:t> </a:t>
            </a:r>
            <a:r>
              <a:rPr lang="en-US" sz="2400" dirty="0" smtClean="0"/>
              <a:t>    </a:t>
            </a:r>
            <a:r>
              <a:rPr lang="en-US" sz="2400" dirty="0" err="1" smtClean="0"/>
              <a:t>SafeGuard</a:t>
            </a:r>
            <a:r>
              <a:rPr lang="en-US" sz="2400" dirty="0" smtClean="0"/>
              <a:t> Storage, Dilweg Properties.</a:t>
            </a:r>
            <a:endParaRPr lang="en-US" sz="2400" dirty="0"/>
          </a:p>
          <a:p>
            <a:endParaRPr lang="en-US" dirty="0"/>
          </a:p>
        </p:txBody>
      </p:sp>
    </p:spTree>
    <p:extLst>
      <p:ext uri="{BB962C8B-B14F-4D97-AF65-F5344CB8AC3E}">
        <p14:creationId xmlns:p14="http://schemas.microsoft.com/office/powerpoint/2010/main" val="380624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ASIC/3 Fully Programmable Controls</a:t>
            </a:r>
          </a:p>
        </p:txBody>
      </p:sp>
      <p:sp>
        <p:nvSpPr>
          <p:cNvPr id="3" name="Subtitle 2"/>
          <p:cNvSpPr>
            <a:spLocks noGrp="1"/>
          </p:cNvSpPr>
          <p:nvPr>
            <p:ph type="subTitle" idx="1"/>
          </p:nvPr>
        </p:nvSpPr>
        <p:spPr/>
        <p:txBody>
          <a:bodyPr/>
          <a:lstStyle/>
          <a:p>
            <a:r>
              <a:rPr lang="en-US" dirty="0"/>
              <a:t>Suitable for Chillers, Boilers and all Central Plant &amp; Customized Applications</a:t>
            </a:r>
          </a:p>
        </p:txBody>
      </p:sp>
      <p:pic>
        <p:nvPicPr>
          <p:cNvPr id="5" name="Picture 4"/>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901" b="99700" l="2385" r="98637">
                        <a14:foregroundMark x1="35945" y1="30631" x2="33901" y2="38739"/>
                        <a14:foregroundMark x1="74106" y1="36637" x2="80920" y2="40240"/>
                      </a14:backgroundRemoval>
                    </a14:imgEffect>
                  </a14:imgLayer>
                </a14:imgProps>
              </a:ext>
              <a:ext uri="{28A0092B-C50C-407E-A947-70E740481C1C}">
                <a14:useLocalDpi xmlns:a14="http://schemas.microsoft.com/office/drawing/2010/main"/>
              </a:ext>
            </a:extLst>
          </a:blip>
          <a:srcRect/>
          <a:stretch>
            <a:fillRect/>
          </a:stretch>
        </p:blipFill>
        <p:spPr bwMode="auto">
          <a:xfrm rot="21234164">
            <a:off x="6843024" y="3630306"/>
            <a:ext cx="1963681" cy="1113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1691" b="100000" l="0" r="98116"/>
                    </a14:imgEffect>
                  </a14:imgLayer>
                </a14:imgProps>
              </a:ext>
              <a:ext uri="{28A0092B-C50C-407E-A947-70E740481C1C}">
                <a14:useLocalDpi xmlns:a14="http://schemas.microsoft.com/office/drawing/2010/main"/>
              </a:ext>
            </a:extLst>
          </a:blip>
          <a:srcRect/>
          <a:stretch>
            <a:fillRect/>
          </a:stretch>
        </p:blipFill>
        <p:spPr bwMode="auto">
          <a:xfrm>
            <a:off x="6997856" y="5053762"/>
            <a:ext cx="1654016" cy="992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p:nvPr/>
        </p:nvSpPr>
        <p:spPr>
          <a:xfrm>
            <a:off x="463989" y="3320829"/>
            <a:ext cx="5870710" cy="2500562"/>
          </a:xfrm>
          <a:prstGeom prst="roundRect">
            <a:avLst>
              <a:gd name="adj" fmla="val 6822"/>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ts val="2940"/>
              </a:lnSpc>
              <a:buClr>
                <a:srgbClr val="F5D720"/>
              </a:buClr>
              <a:buFont typeface="Arial" charset="0"/>
              <a:buChar char="•"/>
            </a:pPr>
            <a:r>
              <a:rPr lang="en-US" sz="1600" dirty="0"/>
              <a:t>Configuration resides in controller in a non-compiled format in flash memory </a:t>
            </a:r>
          </a:p>
          <a:p>
            <a:pPr marL="285750" indent="-285750">
              <a:lnSpc>
                <a:spcPts val="2940"/>
              </a:lnSpc>
              <a:buClr>
                <a:srgbClr val="F5D720"/>
              </a:buClr>
              <a:buFont typeface="Arial" charset="0"/>
              <a:buChar char="•"/>
            </a:pPr>
            <a:r>
              <a:rPr lang="en-US" sz="1600" dirty="0"/>
              <a:t>Universal inputs, analog outputs, relays rated at 24 VAC, 1 Amp</a:t>
            </a:r>
          </a:p>
          <a:p>
            <a:pPr marL="285750" indent="-285750">
              <a:lnSpc>
                <a:spcPts val="2940"/>
              </a:lnSpc>
              <a:buClr>
                <a:srgbClr val="F5D720"/>
              </a:buClr>
              <a:buFont typeface="Arial" charset="0"/>
              <a:buChar char="•"/>
            </a:pPr>
            <a:r>
              <a:rPr lang="en-US" sz="1600" dirty="0"/>
              <a:t>IP addressable with expandable network  options, Wi Fi capable</a:t>
            </a:r>
          </a:p>
          <a:p>
            <a:pPr marL="285750" indent="-285750">
              <a:lnSpc>
                <a:spcPts val="2940"/>
              </a:lnSpc>
              <a:buClr>
                <a:srgbClr val="F5D720"/>
              </a:buClr>
              <a:buFont typeface="Arial" charset="0"/>
              <a:buChar char="•"/>
            </a:pPr>
            <a:r>
              <a:rPr lang="en-US" sz="1600" dirty="0"/>
              <a:t>RS-485 communications with Modbus RTU and BACnet MS/TP</a:t>
            </a:r>
          </a:p>
        </p:txBody>
      </p:sp>
      <p:pic>
        <p:nvPicPr>
          <p:cNvPr id="7" name="Picture 6"/>
          <p:cNvPicPr>
            <a:picLocks noChangeAspect="1"/>
          </p:cNvPicPr>
          <p:nvPr/>
        </p:nvPicPr>
        <p:blipFill>
          <a:blip r:embed="rId7"/>
          <a:stretch>
            <a:fillRect/>
          </a:stretch>
        </p:blipFill>
        <p:spPr>
          <a:xfrm>
            <a:off x="10542787" y="5449503"/>
            <a:ext cx="1115665" cy="743776"/>
          </a:xfrm>
          <a:prstGeom prst="rect">
            <a:avLst/>
          </a:prstGeom>
        </p:spPr>
      </p:pic>
      <p:pic>
        <p:nvPicPr>
          <p:cNvPr id="9" name="Picture 8"/>
          <p:cNvPicPr>
            <a:picLocks noChangeAspect="1"/>
          </p:cNvPicPr>
          <p:nvPr/>
        </p:nvPicPr>
        <p:blipFill>
          <a:blip r:embed="rId8"/>
          <a:stretch>
            <a:fillRect/>
          </a:stretch>
        </p:blipFill>
        <p:spPr>
          <a:xfrm>
            <a:off x="9700092" y="5495303"/>
            <a:ext cx="823031" cy="707197"/>
          </a:xfrm>
          <a:prstGeom prst="rect">
            <a:avLst/>
          </a:prstGeom>
        </p:spPr>
      </p:pic>
      <p:pic>
        <p:nvPicPr>
          <p:cNvPr id="12" name="Picture 11">
            <a:extLst>
              <a:ext uri="{FF2B5EF4-FFF2-40B4-BE49-F238E27FC236}">
                <a16:creationId xmlns:a16="http://schemas.microsoft.com/office/drawing/2014/main" xmlns="" id="{33EED144-9A31-437E-ACB3-DE1E42E5B6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15029" y="3811729"/>
            <a:ext cx="1768961" cy="1352190"/>
          </a:xfrm>
          <a:prstGeom prst="rect">
            <a:avLst/>
          </a:prstGeom>
        </p:spPr>
      </p:pic>
      <p:pic>
        <p:nvPicPr>
          <p:cNvPr id="11" name="Picture 10">
            <a:extLst>
              <a:ext uri="{FF2B5EF4-FFF2-40B4-BE49-F238E27FC236}">
                <a16:creationId xmlns:a16="http://schemas.microsoft.com/office/drawing/2014/main" xmlns="" id="{54C14714-8717-4B25-94E1-587BFF6D0F6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73265" y="2112747"/>
            <a:ext cx="1881955" cy="1316253"/>
          </a:xfrm>
          <a:prstGeom prst="rect">
            <a:avLst/>
          </a:prstGeom>
        </p:spPr>
      </p:pic>
    </p:spTree>
    <p:extLst>
      <p:ext uri="{BB962C8B-B14F-4D97-AF65-F5344CB8AC3E}">
        <p14:creationId xmlns:p14="http://schemas.microsoft.com/office/powerpoint/2010/main" val="13714815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ASIC/3-9540 Programmable </a:t>
            </a:r>
            <a:endParaRPr lang="en-US" dirty="0">
              <a:solidFill>
                <a:srgbClr val="F5D720"/>
              </a:solidFill>
            </a:endParaRPr>
          </a:p>
        </p:txBody>
      </p:sp>
      <p:sp>
        <p:nvSpPr>
          <p:cNvPr id="3" name="Content Placeholder 2"/>
          <p:cNvSpPr>
            <a:spLocks noGrp="1"/>
          </p:cNvSpPr>
          <p:nvPr>
            <p:ph idx="1"/>
          </p:nvPr>
        </p:nvSpPr>
        <p:spPr/>
        <p:txBody>
          <a:bodyPr anchor="ctr">
            <a:noAutofit/>
          </a:bodyPr>
          <a:lstStyle/>
          <a:p>
            <a:pPr>
              <a:lnSpc>
                <a:spcPts val="2940"/>
              </a:lnSpc>
            </a:pPr>
            <a:r>
              <a:rPr lang="en-US" sz="2400" dirty="0"/>
              <a:t>16 universal inputs, 16 binary + 8 analog outputs</a:t>
            </a:r>
          </a:p>
          <a:p>
            <a:pPr>
              <a:lnSpc>
                <a:spcPts val="2940"/>
              </a:lnSpc>
            </a:pPr>
            <a:r>
              <a:rPr lang="en-US" sz="2400" dirty="0"/>
              <a:t>Software-selectable protocols, BACnet </a:t>
            </a:r>
            <a:r>
              <a:rPr lang="en-US" sz="2400" dirty="0" smtClean="0"/>
              <a:t>IP, </a:t>
            </a:r>
            <a:r>
              <a:rPr lang="en-US" sz="2400" dirty="0"/>
              <a:t>MS/TP, ASI Legacy, Modbus </a:t>
            </a:r>
            <a:r>
              <a:rPr lang="en-US" sz="2400" dirty="0" smtClean="0"/>
              <a:t>RTU</a:t>
            </a:r>
          </a:p>
          <a:p>
            <a:pPr>
              <a:lnSpc>
                <a:spcPts val="2940"/>
              </a:lnSpc>
            </a:pPr>
            <a:r>
              <a:rPr lang="en-US" sz="2400" dirty="0" smtClean="0"/>
              <a:t>BACnet MS/TP routing </a:t>
            </a:r>
            <a:endParaRPr lang="en-US" sz="2400" dirty="0"/>
          </a:p>
          <a:p>
            <a:pPr>
              <a:lnSpc>
                <a:spcPts val="2940"/>
              </a:lnSpc>
            </a:pPr>
            <a:r>
              <a:rPr lang="en-US" sz="2400" dirty="0"/>
              <a:t>100Mb Ethernet and optional wireless </a:t>
            </a:r>
          </a:p>
          <a:p>
            <a:pPr>
              <a:lnSpc>
                <a:spcPts val="2940"/>
              </a:lnSpc>
            </a:pPr>
            <a:r>
              <a:rPr lang="en-US" sz="2400" dirty="0"/>
              <a:t>Data storage –Trending</a:t>
            </a:r>
          </a:p>
          <a:p>
            <a:pPr>
              <a:lnSpc>
                <a:spcPts val="2940"/>
              </a:lnSpc>
            </a:pPr>
            <a:r>
              <a:rPr lang="en-US" sz="2400" dirty="0"/>
              <a:t>On-board non compiled configuration</a:t>
            </a:r>
          </a:p>
          <a:p>
            <a:pPr>
              <a:lnSpc>
                <a:spcPts val="2940"/>
              </a:lnSpc>
            </a:pPr>
            <a:r>
              <a:rPr lang="en-US" sz="2400" dirty="0"/>
              <a:t>USB Device Service Port</a:t>
            </a:r>
          </a:p>
          <a:p>
            <a:pPr>
              <a:lnSpc>
                <a:spcPts val="2940"/>
              </a:lnSpc>
            </a:pPr>
            <a:r>
              <a:rPr lang="en-US" sz="2400" dirty="0"/>
              <a:t>Demand object, pulse count &amp; smart meters.</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98048" y="1595520"/>
            <a:ext cx="823208" cy="71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Users\Connor\Pictures\5 year warranty badg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21256" y="1557104"/>
            <a:ext cx="1115940" cy="74045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46D556D1-2EC6-485C-A63F-EF8C04B7C4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62645" y="2297554"/>
            <a:ext cx="5390061" cy="3769848"/>
          </a:xfrm>
          <a:prstGeom prst="rect">
            <a:avLst/>
          </a:prstGeom>
        </p:spPr>
      </p:pic>
    </p:spTree>
    <p:extLst>
      <p:ext uri="{BB962C8B-B14F-4D97-AF65-F5344CB8AC3E}">
        <p14:creationId xmlns:p14="http://schemas.microsoft.com/office/powerpoint/2010/main" val="16942701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SI Controls">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4D620"/>
      </a:hlink>
      <a:folHlink>
        <a:srgbClr val="F4D62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E51A5"/>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5D72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Custom 2">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2F5496"/>
      </a:hlink>
      <a:folHlink>
        <a:srgbClr val="2F5496"/>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E51A5"/>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5D72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5634</TotalTime>
  <Words>2288</Words>
  <Application>Microsoft Office PowerPoint</Application>
  <PresentationFormat>Widescreen</PresentationFormat>
  <Paragraphs>329</Paragraphs>
  <Slides>44</Slides>
  <Notes>27</Notes>
  <HiddenSlides>8</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44</vt:i4>
      </vt:variant>
    </vt:vector>
  </HeadingPairs>
  <TitlesOfParts>
    <vt:vector size="53" baseType="lpstr">
      <vt:lpstr>Arial</vt:lpstr>
      <vt:lpstr>Calibri</vt:lpstr>
      <vt:lpstr>Calibri Light</vt:lpstr>
      <vt:lpstr>Lato</vt:lpstr>
      <vt:lpstr>Lato Black</vt:lpstr>
      <vt:lpstr>Lato Heavy</vt:lpstr>
      <vt:lpstr>Monotype Sorts</vt:lpstr>
      <vt:lpstr>Office Theme</vt:lpstr>
      <vt:lpstr>5_Office Theme</vt:lpstr>
      <vt:lpstr>Innovators in Direct Digital Control Systems</vt:lpstr>
      <vt:lpstr>PowerPoint Presentation</vt:lpstr>
      <vt:lpstr>ASI Controls – An Industry Innovator Since 1986</vt:lpstr>
      <vt:lpstr>The Most Rugged and Reliable Controls in the Industry</vt:lpstr>
      <vt:lpstr>Lowest Total Cost of Ownership (TCO)</vt:lpstr>
      <vt:lpstr>Our Commitment to Your Success</vt:lpstr>
      <vt:lpstr>ASI Controls Market Channels</vt:lpstr>
      <vt:lpstr>ASIC/3 Fully Programmable Controls</vt:lpstr>
      <vt:lpstr>ASIC/3-9540 Programmable </vt:lpstr>
      <vt:lpstr>ASIC/3-USBIO USB IO Expander</vt:lpstr>
      <vt:lpstr>Typical Applications, Central Plant Control and Energy Solutions</vt:lpstr>
      <vt:lpstr>ASIC/3-9520 Programmable </vt:lpstr>
      <vt:lpstr>Typical Applications, Air Handler and Custom Equipment</vt:lpstr>
      <vt:lpstr>ASIC/3-6115-MB BACnet Programmable</vt:lpstr>
      <vt:lpstr>Unitary Controls</vt:lpstr>
      <vt:lpstr>ASIC/3-6115-VAV BACnet Programmable</vt:lpstr>
      <vt:lpstr>ASIC/1-6100 BACnet VAV</vt:lpstr>
      <vt:lpstr>ASIC/1-6100-MB &amp;  ASIC/1-6100-PD-MB BACnet VAV</vt:lpstr>
      <vt:lpstr>Variable Air Volume, VAV</vt:lpstr>
      <vt:lpstr>ASIC/1-8100</vt:lpstr>
      <vt:lpstr>Roof Top Unit, Package, Heat Pump, </vt:lpstr>
      <vt:lpstr>Digital Display Wall Sensor</vt:lpstr>
      <vt:lpstr>BACiQ BACnet Thermostat</vt:lpstr>
      <vt:lpstr>Scalable HMI Options</vt:lpstr>
      <vt:lpstr>Software and Front-Ends</vt:lpstr>
      <vt:lpstr>Visual Expert</vt:lpstr>
      <vt:lpstr>ASI IntelliFront, Modern UI </vt:lpstr>
      <vt:lpstr>ASI IntelliFront </vt:lpstr>
      <vt:lpstr>ASI WebLink, </vt:lpstr>
      <vt:lpstr>ASI WebLink</vt:lpstr>
      <vt:lpstr>ASI Zonedial – Recoup Lost Energy and Capital Depreciation Costs for Out of-Lease Usage by Tenants</vt:lpstr>
      <vt:lpstr>ASI IntelliFront, ZoneDial Appliance</vt:lpstr>
      <vt:lpstr>ASI JASIC Open Systems</vt:lpstr>
      <vt:lpstr>Wizards, Niagara driver for ASI protocol controllers (beta)</vt:lpstr>
      <vt:lpstr>Interoperability Options</vt:lpstr>
      <vt:lpstr>PowerPoint Presentation</vt:lpstr>
      <vt:lpstr>ASI Controls EMS – Success Stories</vt:lpstr>
      <vt:lpstr>Demand Limiting/Load Shedding (DR)</vt:lpstr>
      <vt:lpstr>Hilton Hotels</vt:lpstr>
      <vt:lpstr>Self Storage Energy Reduction</vt:lpstr>
      <vt:lpstr>R.W. Norton Gallery</vt:lpstr>
      <vt:lpstr>ASI in Control</vt:lpstr>
      <vt:lpstr>Essential Training</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DeckSavvy, LLC</dc:creator>
  <cp:lastModifiedBy>Bill Messick</cp:lastModifiedBy>
  <cp:revision>187</cp:revision>
  <cp:lastPrinted>2016-10-08T16:41:13Z</cp:lastPrinted>
  <dcterms:created xsi:type="dcterms:W3CDTF">2016-10-04T15:12:18Z</dcterms:created>
  <dcterms:modified xsi:type="dcterms:W3CDTF">2019-01-04T14:24:15Z</dcterms:modified>
</cp:coreProperties>
</file>